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4388" r:id="rId1"/>
  </p:sldMasterIdLst>
  <p:notesMasterIdLst>
    <p:notesMasterId r:id="rId20"/>
  </p:notesMasterIdLst>
  <p:handoutMasterIdLst>
    <p:handoutMasterId r:id="rId21"/>
  </p:handoutMasterIdLst>
  <p:sldIdLst>
    <p:sldId id="410" r:id="rId2"/>
    <p:sldId id="469" r:id="rId3"/>
    <p:sldId id="468" r:id="rId4"/>
    <p:sldId id="463" r:id="rId5"/>
    <p:sldId id="462" r:id="rId6"/>
    <p:sldId id="461" r:id="rId7"/>
    <p:sldId id="456" r:id="rId8"/>
    <p:sldId id="458" r:id="rId9"/>
    <p:sldId id="459" r:id="rId10"/>
    <p:sldId id="465" r:id="rId11"/>
    <p:sldId id="466" r:id="rId12"/>
    <p:sldId id="467" r:id="rId13"/>
    <p:sldId id="470" r:id="rId14"/>
    <p:sldId id="472" r:id="rId15"/>
    <p:sldId id="471" r:id="rId16"/>
    <p:sldId id="451" r:id="rId17"/>
    <p:sldId id="442" r:id="rId18"/>
    <p:sldId id="43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10.xml.rels><?xml version="1.0" encoding="UTF-8" standalone="yes"?>
<Relationships xmlns="http://schemas.openxmlformats.org/package/2006/relationships"><Relationship Id="rId1" Type="http://schemas.openxmlformats.org/officeDocument/2006/relationships/image" Target="../media/image20.jpeg"/></Relationships>
</file>

<file path=ppt/diagrams/_rels/data12.xml.rels><?xml version="1.0" encoding="UTF-8" standalone="yes"?>
<Relationships xmlns="http://schemas.openxmlformats.org/package/2006/relationships"><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422CA-1C21-B747-BF1E-5303EE7D48FE}" type="doc">
      <dgm:prSet loTypeId="urn:microsoft.com/office/officeart/2005/8/layout/hList7" loCatId="" qsTypeId="urn:microsoft.com/office/officeart/2005/8/quickstyle/3D5" qsCatId="3D" csTypeId="urn:microsoft.com/office/officeart/2005/8/colors/accent1_2" csCatId="accent1" phldr="1"/>
      <dgm:spPr/>
    </dgm:pt>
    <dgm:pt modelId="{DB4BDE5F-6B14-1F43-B12A-A43DA266D9A0}">
      <dgm:prSet phldrT="[Text]"/>
      <dgm:spPr/>
      <dgm:t>
        <a:bodyPr/>
        <a:lstStyle/>
        <a:p>
          <a:r>
            <a:rPr lang="en-GB" dirty="0"/>
            <a:t>Strategy</a:t>
          </a:r>
        </a:p>
      </dgm:t>
    </dgm:pt>
    <dgm:pt modelId="{E7CA40A6-1434-F440-AB4D-EA8D7B739A93}" type="parTrans" cxnId="{CB44E72A-65DC-C147-A8FA-FDDD7D05061D}">
      <dgm:prSet/>
      <dgm:spPr/>
      <dgm:t>
        <a:bodyPr/>
        <a:lstStyle/>
        <a:p>
          <a:endParaRPr lang="en-GB"/>
        </a:p>
      </dgm:t>
    </dgm:pt>
    <dgm:pt modelId="{BE95B2F4-1B7B-1F4F-B724-2C36A5F81CF9}" type="sibTrans" cxnId="{CB44E72A-65DC-C147-A8FA-FDDD7D05061D}">
      <dgm:prSet/>
      <dgm:spPr/>
      <dgm:t>
        <a:bodyPr/>
        <a:lstStyle/>
        <a:p>
          <a:endParaRPr lang="en-GB"/>
        </a:p>
      </dgm:t>
    </dgm:pt>
    <dgm:pt modelId="{45E1B05A-5D95-E24A-BDBB-2FFC276E4C38}">
      <dgm:prSet phldrT="[Text]"/>
      <dgm:spPr/>
      <dgm:t>
        <a:bodyPr/>
        <a:lstStyle/>
        <a:p>
          <a:r>
            <a:rPr lang="en-GB" dirty="0"/>
            <a:t>Operations</a:t>
          </a:r>
        </a:p>
      </dgm:t>
    </dgm:pt>
    <dgm:pt modelId="{5F33C7F6-31CC-034A-BE0E-3797FC58AC4C}" type="parTrans" cxnId="{25BB1F11-18CF-9A4A-829B-418BE2F1CB85}">
      <dgm:prSet/>
      <dgm:spPr/>
      <dgm:t>
        <a:bodyPr/>
        <a:lstStyle/>
        <a:p>
          <a:endParaRPr lang="en-GB"/>
        </a:p>
      </dgm:t>
    </dgm:pt>
    <dgm:pt modelId="{19D94743-39AD-0349-8005-E4A4BD8039D3}" type="sibTrans" cxnId="{25BB1F11-18CF-9A4A-829B-418BE2F1CB85}">
      <dgm:prSet/>
      <dgm:spPr/>
      <dgm:t>
        <a:bodyPr/>
        <a:lstStyle/>
        <a:p>
          <a:endParaRPr lang="en-GB"/>
        </a:p>
      </dgm:t>
    </dgm:pt>
    <dgm:pt modelId="{473849E4-90CF-244E-8B47-A39CC5FA4CAE}">
      <dgm:prSet phldrT="[Text]"/>
      <dgm:spPr/>
      <dgm:t>
        <a:bodyPr/>
        <a:lstStyle/>
        <a:p>
          <a:r>
            <a:rPr lang="en-GB" dirty="0"/>
            <a:t>Non core Functions support (BPO)</a:t>
          </a:r>
        </a:p>
      </dgm:t>
    </dgm:pt>
    <dgm:pt modelId="{42C3D546-E2FE-6D4A-AADA-D5250C8DB20E}" type="parTrans" cxnId="{E5715076-3CA2-8D46-BBE0-B9FBBF975EC2}">
      <dgm:prSet/>
      <dgm:spPr/>
      <dgm:t>
        <a:bodyPr/>
        <a:lstStyle/>
        <a:p>
          <a:endParaRPr lang="en-GB"/>
        </a:p>
      </dgm:t>
    </dgm:pt>
    <dgm:pt modelId="{AE10AF0D-6AC0-6F41-89F2-7D95E55741E3}" type="sibTrans" cxnId="{E5715076-3CA2-8D46-BBE0-B9FBBF975EC2}">
      <dgm:prSet/>
      <dgm:spPr/>
      <dgm:t>
        <a:bodyPr/>
        <a:lstStyle/>
        <a:p>
          <a:endParaRPr lang="en-GB"/>
        </a:p>
      </dgm:t>
    </dgm:pt>
    <dgm:pt modelId="{D46ABF25-9BAA-0F4A-8D8F-1D9670443F5A}">
      <dgm:prSet phldrT="[Text]"/>
      <dgm:spPr/>
      <dgm:t>
        <a:bodyPr/>
        <a:lstStyle/>
        <a:p>
          <a:r>
            <a:rPr lang="en-GB" dirty="0"/>
            <a:t>Training</a:t>
          </a:r>
        </a:p>
      </dgm:t>
    </dgm:pt>
    <dgm:pt modelId="{B7B7800B-635A-7E49-9517-6E79DF0C3988}" type="parTrans" cxnId="{BCA645CC-0C75-2345-8680-2944F22AF25C}">
      <dgm:prSet/>
      <dgm:spPr/>
      <dgm:t>
        <a:bodyPr/>
        <a:lstStyle/>
        <a:p>
          <a:endParaRPr lang="en-GB"/>
        </a:p>
      </dgm:t>
    </dgm:pt>
    <dgm:pt modelId="{0DEFDCF8-A785-0449-80EC-A87AE3A31029}" type="sibTrans" cxnId="{BCA645CC-0C75-2345-8680-2944F22AF25C}">
      <dgm:prSet/>
      <dgm:spPr/>
      <dgm:t>
        <a:bodyPr/>
        <a:lstStyle/>
        <a:p>
          <a:endParaRPr lang="en-GB"/>
        </a:p>
      </dgm:t>
    </dgm:pt>
    <dgm:pt modelId="{F3B381ED-7E25-894D-B1FD-C1CBCAD1DEC7}" type="pres">
      <dgm:prSet presAssocID="{B82422CA-1C21-B747-BF1E-5303EE7D48FE}" presName="Name0" presStyleCnt="0">
        <dgm:presLayoutVars>
          <dgm:dir/>
          <dgm:resizeHandles val="exact"/>
        </dgm:presLayoutVars>
      </dgm:prSet>
      <dgm:spPr/>
    </dgm:pt>
    <dgm:pt modelId="{950D39FE-DCDB-0443-B28A-27DA3C6BB630}" type="pres">
      <dgm:prSet presAssocID="{B82422CA-1C21-B747-BF1E-5303EE7D48FE}" presName="fgShape" presStyleLbl="fgShp" presStyleIdx="0" presStyleCnt="1"/>
      <dgm:spPr/>
    </dgm:pt>
    <dgm:pt modelId="{F4148269-9F67-6045-B88F-72F286E5EBAC}" type="pres">
      <dgm:prSet presAssocID="{B82422CA-1C21-B747-BF1E-5303EE7D48FE}" presName="linComp" presStyleCnt="0"/>
      <dgm:spPr/>
    </dgm:pt>
    <dgm:pt modelId="{2B019275-BE75-9145-B863-572BA600D43B}" type="pres">
      <dgm:prSet presAssocID="{DB4BDE5F-6B14-1F43-B12A-A43DA266D9A0}" presName="compNode" presStyleCnt="0"/>
      <dgm:spPr/>
    </dgm:pt>
    <dgm:pt modelId="{4DD1840D-220A-AE48-8D65-1A402FBF34A4}" type="pres">
      <dgm:prSet presAssocID="{DB4BDE5F-6B14-1F43-B12A-A43DA266D9A0}" presName="bkgdShape" presStyleLbl="node1" presStyleIdx="0" presStyleCnt="4"/>
      <dgm:spPr/>
    </dgm:pt>
    <dgm:pt modelId="{003551C7-1770-B14F-BF99-905ACF0B709D}" type="pres">
      <dgm:prSet presAssocID="{DB4BDE5F-6B14-1F43-B12A-A43DA266D9A0}" presName="nodeTx" presStyleLbl="node1" presStyleIdx="0" presStyleCnt="4">
        <dgm:presLayoutVars>
          <dgm:bulletEnabled val="1"/>
        </dgm:presLayoutVars>
      </dgm:prSet>
      <dgm:spPr/>
    </dgm:pt>
    <dgm:pt modelId="{11B8E4F7-EC5E-A34F-8722-E43EC4F3DDCD}" type="pres">
      <dgm:prSet presAssocID="{DB4BDE5F-6B14-1F43-B12A-A43DA266D9A0}" presName="invisiNode" presStyleLbl="node1" presStyleIdx="0" presStyleCnt="4"/>
      <dgm:spPr/>
    </dgm:pt>
    <dgm:pt modelId="{87240659-96E4-1546-9CA9-C835D063CB88}" type="pres">
      <dgm:prSet presAssocID="{DB4BDE5F-6B14-1F43-B12A-A43DA266D9A0}"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5A587D3B-465C-DF49-8C53-1779F069A78B}" type="pres">
      <dgm:prSet presAssocID="{BE95B2F4-1B7B-1F4F-B724-2C36A5F81CF9}" presName="sibTrans" presStyleLbl="sibTrans2D1" presStyleIdx="0" presStyleCnt="0"/>
      <dgm:spPr/>
    </dgm:pt>
    <dgm:pt modelId="{CCB9BA30-85EA-404F-BACE-CA4DA254BB9B}" type="pres">
      <dgm:prSet presAssocID="{45E1B05A-5D95-E24A-BDBB-2FFC276E4C38}" presName="compNode" presStyleCnt="0"/>
      <dgm:spPr/>
    </dgm:pt>
    <dgm:pt modelId="{A67003E2-2AD2-4044-AD49-37A69460BEB7}" type="pres">
      <dgm:prSet presAssocID="{45E1B05A-5D95-E24A-BDBB-2FFC276E4C38}" presName="bkgdShape" presStyleLbl="node1" presStyleIdx="1" presStyleCnt="4"/>
      <dgm:spPr/>
    </dgm:pt>
    <dgm:pt modelId="{C67E63AF-C846-4E47-84C0-D70C63B548B9}" type="pres">
      <dgm:prSet presAssocID="{45E1B05A-5D95-E24A-BDBB-2FFC276E4C38}" presName="nodeTx" presStyleLbl="node1" presStyleIdx="1" presStyleCnt="4">
        <dgm:presLayoutVars>
          <dgm:bulletEnabled val="1"/>
        </dgm:presLayoutVars>
      </dgm:prSet>
      <dgm:spPr/>
    </dgm:pt>
    <dgm:pt modelId="{A7360030-AFB0-844A-89F9-260084461CCE}" type="pres">
      <dgm:prSet presAssocID="{45E1B05A-5D95-E24A-BDBB-2FFC276E4C38}" presName="invisiNode" presStyleLbl="node1" presStyleIdx="1" presStyleCnt="4"/>
      <dgm:spPr/>
    </dgm:pt>
    <dgm:pt modelId="{F3923C86-DA72-6C44-AA9D-20B8FA2F4DB9}" type="pres">
      <dgm:prSet presAssocID="{45E1B05A-5D95-E24A-BDBB-2FFC276E4C38}"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DA889EF-2F23-3D4D-B9EE-7E646D4570FA}" type="pres">
      <dgm:prSet presAssocID="{19D94743-39AD-0349-8005-E4A4BD8039D3}" presName="sibTrans" presStyleLbl="sibTrans2D1" presStyleIdx="0" presStyleCnt="0"/>
      <dgm:spPr/>
    </dgm:pt>
    <dgm:pt modelId="{2FCF1F13-9D5C-774A-B6BD-3A8AA330790F}" type="pres">
      <dgm:prSet presAssocID="{473849E4-90CF-244E-8B47-A39CC5FA4CAE}" presName="compNode" presStyleCnt="0"/>
      <dgm:spPr/>
    </dgm:pt>
    <dgm:pt modelId="{65360629-06D0-2743-9403-51F0A2B8993E}" type="pres">
      <dgm:prSet presAssocID="{473849E4-90CF-244E-8B47-A39CC5FA4CAE}" presName="bkgdShape" presStyleLbl="node1" presStyleIdx="2" presStyleCnt="4"/>
      <dgm:spPr/>
    </dgm:pt>
    <dgm:pt modelId="{BC37BDAD-B41B-B649-9E7C-B0C5050FA2B7}" type="pres">
      <dgm:prSet presAssocID="{473849E4-90CF-244E-8B47-A39CC5FA4CAE}" presName="nodeTx" presStyleLbl="node1" presStyleIdx="2" presStyleCnt="4">
        <dgm:presLayoutVars>
          <dgm:bulletEnabled val="1"/>
        </dgm:presLayoutVars>
      </dgm:prSet>
      <dgm:spPr/>
    </dgm:pt>
    <dgm:pt modelId="{5BC66997-E61E-D74B-830E-F30B22235C84}" type="pres">
      <dgm:prSet presAssocID="{473849E4-90CF-244E-8B47-A39CC5FA4CAE}" presName="invisiNode" presStyleLbl="node1" presStyleIdx="2" presStyleCnt="4"/>
      <dgm:spPr/>
    </dgm:pt>
    <dgm:pt modelId="{8520FD62-942B-794F-82B8-5E1A770CA2C1}" type="pres">
      <dgm:prSet presAssocID="{473849E4-90CF-244E-8B47-A39CC5FA4CAE}"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B4E20C2-6DD6-ED4A-B10E-FB06EAB50554}" type="pres">
      <dgm:prSet presAssocID="{AE10AF0D-6AC0-6F41-89F2-7D95E55741E3}" presName="sibTrans" presStyleLbl="sibTrans2D1" presStyleIdx="0" presStyleCnt="0"/>
      <dgm:spPr/>
    </dgm:pt>
    <dgm:pt modelId="{C4C891D7-C04F-AC43-80F0-BC9668DF60D7}" type="pres">
      <dgm:prSet presAssocID="{D46ABF25-9BAA-0F4A-8D8F-1D9670443F5A}" presName="compNode" presStyleCnt="0"/>
      <dgm:spPr/>
    </dgm:pt>
    <dgm:pt modelId="{D1E50249-3073-0E43-A78A-6CE87C71B85B}" type="pres">
      <dgm:prSet presAssocID="{D46ABF25-9BAA-0F4A-8D8F-1D9670443F5A}" presName="bkgdShape" presStyleLbl="node1" presStyleIdx="3" presStyleCnt="4"/>
      <dgm:spPr/>
    </dgm:pt>
    <dgm:pt modelId="{024D1F41-3F68-084F-A7E5-EAF5AB48ACC2}" type="pres">
      <dgm:prSet presAssocID="{D46ABF25-9BAA-0F4A-8D8F-1D9670443F5A}" presName="nodeTx" presStyleLbl="node1" presStyleIdx="3" presStyleCnt="4">
        <dgm:presLayoutVars>
          <dgm:bulletEnabled val="1"/>
        </dgm:presLayoutVars>
      </dgm:prSet>
      <dgm:spPr/>
    </dgm:pt>
    <dgm:pt modelId="{9B5D36B1-1000-D843-960A-2CD61B8F3101}" type="pres">
      <dgm:prSet presAssocID="{D46ABF25-9BAA-0F4A-8D8F-1D9670443F5A}" presName="invisiNode" presStyleLbl="node1" presStyleIdx="3" presStyleCnt="4"/>
      <dgm:spPr/>
    </dgm:pt>
    <dgm:pt modelId="{5CEFD83F-480D-9D41-BA63-6D2E39F5C79E}" type="pres">
      <dgm:prSet presAssocID="{D46ABF25-9BAA-0F4A-8D8F-1D9670443F5A}"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7EDB8301-648E-474D-8DFD-EDEEF3914550}" type="presOf" srcId="{473849E4-90CF-244E-8B47-A39CC5FA4CAE}" destId="{BC37BDAD-B41B-B649-9E7C-B0C5050FA2B7}" srcOrd="1" destOrd="0" presId="urn:microsoft.com/office/officeart/2005/8/layout/hList7"/>
    <dgm:cxn modelId="{EA853706-44F6-204B-9A48-77FDAED54C50}" type="presOf" srcId="{19D94743-39AD-0349-8005-E4A4BD8039D3}" destId="{CDA889EF-2F23-3D4D-B9EE-7E646D4570FA}" srcOrd="0" destOrd="0" presId="urn:microsoft.com/office/officeart/2005/8/layout/hList7"/>
    <dgm:cxn modelId="{1925ED0A-0347-FA44-9AEA-5901D80706E7}" type="presOf" srcId="{DB4BDE5F-6B14-1F43-B12A-A43DA266D9A0}" destId="{4DD1840D-220A-AE48-8D65-1A402FBF34A4}" srcOrd="0" destOrd="0" presId="urn:microsoft.com/office/officeart/2005/8/layout/hList7"/>
    <dgm:cxn modelId="{25BB1F11-18CF-9A4A-829B-418BE2F1CB85}" srcId="{B82422CA-1C21-B747-BF1E-5303EE7D48FE}" destId="{45E1B05A-5D95-E24A-BDBB-2FFC276E4C38}" srcOrd="1" destOrd="0" parTransId="{5F33C7F6-31CC-034A-BE0E-3797FC58AC4C}" sibTransId="{19D94743-39AD-0349-8005-E4A4BD8039D3}"/>
    <dgm:cxn modelId="{CB44E72A-65DC-C147-A8FA-FDDD7D05061D}" srcId="{B82422CA-1C21-B747-BF1E-5303EE7D48FE}" destId="{DB4BDE5F-6B14-1F43-B12A-A43DA266D9A0}" srcOrd="0" destOrd="0" parTransId="{E7CA40A6-1434-F440-AB4D-EA8D7B739A93}" sibTransId="{BE95B2F4-1B7B-1F4F-B724-2C36A5F81CF9}"/>
    <dgm:cxn modelId="{E5715076-3CA2-8D46-BBE0-B9FBBF975EC2}" srcId="{B82422CA-1C21-B747-BF1E-5303EE7D48FE}" destId="{473849E4-90CF-244E-8B47-A39CC5FA4CAE}" srcOrd="2" destOrd="0" parTransId="{42C3D546-E2FE-6D4A-AADA-D5250C8DB20E}" sibTransId="{AE10AF0D-6AC0-6F41-89F2-7D95E55741E3}"/>
    <dgm:cxn modelId="{888E6477-0750-F14F-957F-35CE584A7330}" type="presOf" srcId="{473849E4-90CF-244E-8B47-A39CC5FA4CAE}" destId="{65360629-06D0-2743-9403-51F0A2B8993E}" srcOrd="0" destOrd="0" presId="urn:microsoft.com/office/officeart/2005/8/layout/hList7"/>
    <dgm:cxn modelId="{52E20285-0770-A548-B9D3-A5159F00256C}" type="presOf" srcId="{AE10AF0D-6AC0-6F41-89F2-7D95E55741E3}" destId="{FB4E20C2-6DD6-ED4A-B10E-FB06EAB50554}" srcOrd="0" destOrd="0" presId="urn:microsoft.com/office/officeart/2005/8/layout/hList7"/>
    <dgm:cxn modelId="{1A44A18B-34E5-2E4F-AFDA-66B53CA543DD}" type="presOf" srcId="{BE95B2F4-1B7B-1F4F-B724-2C36A5F81CF9}" destId="{5A587D3B-465C-DF49-8C53-1779F069A78B}" srcOrd="0" destOrd="0" presId="urn:microsoft.com/office/officeart/2005/8/layout/hList7"/>
    <dgm:cxn modelId="{A1ACDBB5-4C09-F940-9CF3-A1B2D2C32739}" type="presOf" srcId="{D46ABF25-9BAA-0F4A-8D8F-1D9670443F5A}" destId="{024D1F41-3F68-084F-A7E5-EAF5AB48ACC2}" srcOrd="1" destOrd="0" presId="urn:microsoft.com/office/officeart/2005/8/layout/hList7"/>
    <dgm:cxn modelId="{0C5D17B8-5FB4-8C41-90A6-2D7143529EF5}" type="presOf" srcId="{D46ABF25-9BAA-0F4A-8D8F-1D9670443F5A}" destId="{D1E50249-3073-0E43-A78A-6CE87C71B85B}" srcOrd="0" destOrd="0" presId="urn:microsoft.com/office/officeart/2005/8/layout/hList7"/>
    <dgm:cxn modelId="{CF5E70C7-3FDB-0549-9FE1-1A6928489031}" type="presOf" srcId="{B82422CA-1C21-B747-BF1E-5303EE7D48FE}" destId="{F3B381ED-7E25-894D-B1FD-C1CBCAD1DEC7}" srcOrd="0" destOrd="0" presId="urn:microsoft.com/office/officeart/2005/8/layout/hList7"/>
    <dgm:cxn modelId="{BCA645CC-0C75-2345-8680-2944F22AF25C}" srcId="{B82422CA-1C21-B747-BF1E-5303EE7D48FE}" destId="{D46ABF25-9BAA-0F4A-8D8F-1D9670443F5A}" srcOrd="3" destOrd="0" parTransId="{B7B7800B-635A-7E49-9517-6E79DF0C3988}" sibTransId="{0DEFDCF8-A785-0449-80EC-A87AE3A31029}"/>
    <dgm:cxn modelId="{0FBB3EDC-7B25-BB47-911D-0247DF98F202}" type="presOf" srcId="{DB4BDE5F-6B14-1F43-B12A-A43DA266D9A0}" destId="{003551C7-1770-B14F-BF99-905ACF0B709D}" srcOrd="1" destOrd="0" presId="urn:microsoft.com/office/officeart/2005/8/layout/hList7"/>
    <dgm:cxn modelId="{75ACC4F3-A11A-0649-8CAB-A5C2144E3B9D}" type="presOf" srcId="{45E1B05A-5D95-E24A-BDBB-2FFC276E4C38}" destId="{C67E63AF-C846-4E47-84C0-D70C63B548B9}" srcOrd="1" destOrd="0" presId="urn:microsoft.com/office/officeart/2005/8/layout/hList7"/>
    <dgm:cxn modelId="{4905AAFE-8CA0-7A42-BDC4-7AAFCF867416}" type="presOf" srcId="{45E1B05A-5D95-E24A-BDBB-2FFC276E4C38}" destId="{A67003E2-2AD2-4044-AD49-37A69460BEB7}" srcOrd="0" destOrd="0" presId="urn:microsoft.com/office/officeart/2005/8/layout/hList7"/>
    <dgm:cxn modelId="{C3E6A9C0-AC2E-ED42-9A01-A3AB158056D4}" type="presParOf" srcId="{F3B381ED-7E25-894D-B1FD-C1CBCAD1DEC7}" destId="{950D39FE-DCDB-0443-B28A-27DA3C6BB630}" srcOrd="0" destOrd="0" presId="urn:microsoft.com/office/officeart/2005/8/layout/hList7"/>
    <dgm:cxn modelId="{6964F99C-B0E8-8549-882A-E4E19C8E9F00}" type="presParOf" srcId="{F3B381ED-7E25-894D-B1FD-C1CBCAD1DEC7}" destId="{F4148269-9F67-6045-B88F-72F286E5EBAC}" srcOrd="1" destOrd="0" presId="urn:microsoft.com/office/officeart/2005/8/layout/hList7"/>
    <dgm:cxn modelId="{ED488E1A-DCF4-A743-A22A-09D64E79DD12}" type="presParOf" srcId="{F4148269-9F67-6045-B88F-72F286E5EBAC}" destId="{2B019275-BE75-9145-B863-572BA600D43B}" srcOrd="0" destOrd="0" presId="urn:microsoft.com/office/officeart/2005/8/layout/hList7"/>
    <dgm:cxn modelId="{66B0694B-EF70-8647-A426-337C72AD0869}" type="presParOf" srcId="{2B019275-BE75-9145-B863-572BA600D43B}" destId="{4DD1840D-220A-AE48-8D65-1A402FBF34A4}" srcOrd="0" destOrd="0" presId="urn:microsoft.com/office/officeart/2005/8/layout/hList7"/>
    <dgm:cxn modelId="{73EF8780-7B82-864E-87B7-A1E7642D90FD}" type="presParOf" srcId="{2B019275-BE75-9145-B863-572BA600D43B}" destId="{003551C7-1770-B14F-BF99-905ACF0B709D}" srcOrd="1" destOrd="0" presId="urn:microsoft.com/office/officeart/2005/8/layout/hList7"/>
    <dgm:cxn modelId="{83A00D82-F331-2841-9F4E-6221BB339B8E}" type="presParOf" srcId="{2B019275-BE75-9145-B863-572BA600D43B}" destId="{11B8E4F7-EC5E-A34F-8722-E43EC4F3DDCD}" srcOrd="2" destOrd="0" presId="urn:microsoft.com/office/officeart/2005/8/layout/hList7"/>
    <dgm:cxn modelId="{3004E509-2F70-C642-B709-845307F5A495}" type="presParOf" srcId="{2B019275-BE75-9145-B863-572BA600D43B}" destId="{87240659-96E4-1546-9CA9-C835D063CB88}" srcOrd="3" destOrd="0" presId="urn:microsoft.com/office/officeart/2005/8/layout/hList7"/>
    <dgm:cxn modelId="{FC5FA654-D51C-484D-BEBA-9AF709E48E21}" type="presParOf" srcId="{F4148269-9F67-6045-B88F-72F286E5EBAC}" destId="{5A587D3B-465C-DF49-8C53-1779F069A78B}" srcOrd="1" destOrd="0" presId="urn:microsoft.com/office/officeart/2005/8/layout/hList7"/>
    <dgm:cxn modelId="{BD1972E4-4738-CE4C-9774-968D5CAC2024}" type="presParOf" srcId="{F4148269-9F67-6045-B88F-72F286E5EBAC}" destId="{CCB9BA30-85EA-404F-BACE-CA4DA254BB9B}" srcOrd="2" destOrd="0" presId="urn:microsoft.com/office/officeart/2005/8/layout/hList7"/>
    <dgm:cxn modelId="{68646971-139E-7B4B-8710-AB5E06DAC8A1}" type="presParOf" srcId="{CCB9BA30-85EA-404F-BACE-CA4DA254BB9B}" destId="{A67003E2-2AD2-4044-AD49-37A69460BEB7}" srcOrd="0" destOrd="0" presId="urn:microsoft.com/office/officeart/2005/8/layout/hList7"/>
    <dgm:cxn modelId="{D510244F-9A5D-2D44-B13C-E64A0693638D}" type="presParOf" srcId="{CCB9BA30-85EA-404F-BACE-CA4DA254BB9B}" destId="{C67E63AF-C846-4E47-84C0-D70C63B548B9}" srcOrd="1" destOrd="0" presId="urn:microsoft.com/office/officeart/2005/8/layout/hList7"/>
    <dgm:cxn modelId="{ED5D8BC8-9085-4144-8928-3A5C812EC38E}" type="presParOf" srcId="{CCB9BA30-85EA-404F-BACE-CA4DA254BB9B}" destId="{A7360030-AFB0-844A-89F9-260084461CCE}" srcOrd="2" destOrd="0" presId="urn:microsoft.com/office/officeart/2005/8/layout/hList7"/>
    <dgm:cxn modelId="{96F75785-2850-4446-B139-5D1BAAB11289}" type="presParOf" srcId="{CCB9BA30-85EA-404F-BACE-CA4DA254BB9B}" destId="{F3923C86-DA72-6C44-AA9D-20B8FA2F4DB9}" srcOrd="3" destOrd="0" presId="urn:microsoft.com/office/officeart/2005/8/layout/hList7"/>
    <dgm:cxn modelId="{ED0BE3BE-526F-1F4E-9215-45E81C0F21BD}" type="presParOf" srcId="{F4148269-9F67-6045-B88F-72F286E5EBAC}" destId="{CDA889EF-2F23-3D4D-B9EE-7E646D4570FA}" srcOrd="3" destOrd="0" presId="urn:microsoft.com/office/officeart/2005/8/layout/hList7"/>
    <dgm:cxn modelId="{AB50F17D-3522-8A4F-9BBA-35B7E8276A39}" type="presParOf" srcId="{F4148269-9F67-6045-B88F-72F286E5EBAC}" destId="{2FCF1F13-9D5C-774A-B6BD-3A8AA330790F}" srcOrd="4" destOrd="0" presId="urn:microsoft.com/office/officeart/2005/8/layout/hList7"/>
    <dgm:cxn modelId="{1D214338-7D8E-1D41-A5F3-F4BDA0C5E7D7}" type="presParOf" srcId="{2FCF1F13-9D5C-774A-B6BD-3A8AA330790F}" destId="{65360629-06D0-2743-9403-51F0A2B8993E}" srcOrd="0" destOrd="0" presId="urn:microsoft.com/office/officeart/2005/8/layout/hList7"/>
    <dgm:cxn modelId="{93767721-1422-A645-9B4F-CFFD13B955CA}" type="presParOf" srcId="{2FCF1F13-9D5C-774A-B6BD-3A8AA330790F}" destId="{BC37BDAD-B41B-B649-9E7C-B0C5050FA2B7}" srcOrd="1" destOrd="0" presId="urn:microsoft.com/office/officeart/2005/8/layout/hList7"/>
    <dgm:cxn modelId="{0CCE4C99-8C33-D64B-AEC6-D194C4BC84B4}" type="presParOf" srcId="{2FCF1F13-9D5C-774A-B6BD-3A8AA330790F}" destId="{5BC66997-E61E-D74B-830E-F30B22235C84}" srcOrd="2" destOrd="0" presId="urn:microsoft.com/office/officeart/2005/8/layout/hList7"/>
    <dgm:cxn modelId="{618F7CDA-F7F4-8643-9B21-24B8419C3ABB}" type="presParOf" srcId="{2FCF1F13-9D5C-774A-B6BD-3A8AA330790F}" destId="{8520FD62-942B-794F-82B8-5E1A770CA2C1}" srcOrd="3" destOrd="0" presId="urn:microsoft.com/office/officeart/2005/8/layout/hList7"/>
    <dgm:cxn modelId="{C8F70518-0666-9246-8BC3-A2AF2F5D6495}" type="presParOf" srcId="{F4148269-9F67-6045-B88F-72F286E5EBAC}" destId="{FB4E20C2-6DD6-ED4A-B10E-FB06EAB50554}" srcOrd="5" destOrd="0" presId="urn:microsoft.com/office/officeart/2005/8/layout/hList7"/>
    <dgm:cxn modelId="{6788CAB2-A292-C249-838A-5B29476FF139}" type="presParOf" srcId="{F4148269-9F67-6045-B88F-72F286E5EBAC}" destId="{C4C891D7-C04F-AC43-80F0-BC9668DF60D7}" srcOrd="6" destOrd="0" presId="urn:microsoft.com/office/officeart/2005/8/layout/hList7"/>
    <dgm:cxn modelId="{08B5A156-61E4-C44F-B66D-42E173554FE7}" type="presParOf" srcId="{C4C891D7-C04F-AC43-80F0-BC9668DF60D7}" destId="{D1E50249-3073-0E43-A78A-6CE87C71B85B}" srcOrd="0" destOrd="0" presId="urn:microsoft.com/office/officeart/2005/8/layout/hList7"/>
    <dgm:cxn modelId="{F2CE5EF6-4160-6D4B-9199-EB8AB5C0B826}" type="presParOf" srcId="{C4C891D7-C04F-AC43-80F0-BC9668DF60D7}" destId="{024D1F41-3F68-084F-A7E5-EAF5AB48ACC2}" srcOrd="1" destOrd="0" presId="urn:microsoft.com/office/officeart/2005/8/layout/hList7"/>
    <dgm:cxn modelId="{8F332601-8837-CC47-9DAB-B033F8F2FAD0}" type="presParOf" srcId="{C4C891D7-C04F-AC43-80F0-BC9668DF60D7}" destId="{9B5D36B1-1000-D843-960A-2CD61B8F3101}" srcOrd="2" destOrd="0" presId="urn:microsoft.com/office/officeart/2005/8/layout/hList7"/>
    <dgm:cxn modelId="{9180F97C-5A07-724B-9D39-9A92838A7C0B}" type="presParOf" srcId="{C4C891D7-C04F-AC43-80F0-BC9668DF60D7}" destId="{5CEFD83F-480D-9D41-BA63-6D2E39F5C79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7E354A-9666-424F-852C-DA81C9D7EE10}"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GB"/>
        </a:p>
      </dgm:t>
    </dgm:pt>
    <dgm:pt modelId="{FB9BDA4C-CEE9-A540-BCA5-F397905E3C83}">
      <dgm:prSet phldrT="[Text]" custT="1"/>
      <dgm:spPr/>
      <dgm:t>
        <a:bodyPr/>
        <a:lstStyle/>
        <a:p>
          <a:r>
            <a:rPr lang="en-GB" sz="1600" i="1" dirty="0"/>
            <a:t>We will guide you to the Top</a:t>
          </a:r>
        </a:p>
      </dgm:t>
    </dgm:pt>
    <dgm:pt modelId="{4E4BC6BF-EBD2-F543-9315-8643D6B323F2}" type="parTrans" cxnId="{503E4292-FD17-5A42-8636-1DBF5143D072}">
      <dgm:prSet/>
      <dgm:spPr/>
      <dgm:t>
        <a:bodyPr/>
        <a:lstStyle/>
        <a:p>
          <a:endParaRPr lang="en-GB" sz="1600"/>
        </a:p>
      </dgm:t>
    </dgm:pt>
    <dgm:pt modelId="{37254CEB-349E-E349-B701-393C6199C716}" type="sibTrans" cxnId="{503E4292-FD17-5A42-8636-1DBF5143D072}">
      <dgm:prSet/>
      <dgm:spPr/>
      <dgm:t>
        <a:bodyPr/>
        <a:lstStyle/>
        <a:p>
          <a:endParaRPr lang="en-GB" sz="1600"/>
        </a:p>
      </dgm:t>
    </dgm:pt>
    <dgm:pt modelId="{007B0CDD-627C-3A41-83C1-DDF9E27B937A}" type="pres">
      <dgm:prSet presAssocID="{227E354A-9666-424F-852C-DA81C9D7EE10}" presName="diagram" presStyleCnt="0">
        <dgm:presLayoutVars>
          <dgm:dir/>
        </dgm:presLayoutVars>
      </dgm:prSet>
      <dgm:spPr/>
    </dgm:pt>
    <dgm:pt modelId="{FEBF0A18-8489-BD4C-8D1E-0F8145F39081}" type="pres">
      <dgm:prSet presAssocID="{FB9BDA4C-CEE9-A540-BCA5-F397905E3C83}" presName="composite" presStyleCnt="0"/>
      <dgm:spPr/>
    </dgm:pt>
    <dgm:pt modelId="{C2E356B7-554D-C844-8153-6509FC508B15}" type="pres">
      <dgm:prSet presAssocID="{FB9BDA4C-CEE9-A540-BCA5-F397905E3C83}" presName="Image" presStyleLbl="bgShp" presStyleIdx="0" presStyleCnt="1" custScaleX="97353" custScaleY="7082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566514E-A7A1-2F43-8F7C-771482D68634}" type="pres">
      <dgm:prSet presAssocID="{FB9BDA4C-CEE9-A540-BCA5-F397905E3C83}" presName="Parent" presStyleLbl="node0" presStyleIdx="0" presStyleCnt="1">
        <dgm:presLayoutVars>
          <dgm:bulletEnabled val="1"/>
        </dgm:presLayoutVars>
      </dgm:prSet>
      <dgm:spPr/>
    </dgm:pt>
  </dgm:ptLst>
  <dgm:cxnLst>
    <dgm:cxn modelId="{51948968-0483-3E4B-97D6-8D4CB019ADE7}" type="presOf" srcId="{FB9BDA4C-CEE9-A540-BCA5-F397905E3C83}" destId="{7566514E-A7A1-2F43-8F7C-771482D68634}" srcOrd="0" destOrd="0" presId="urn:microsoft.com/office/officeart/2008/layout/BendingPictureCaption"/>
    <dgm:cxn modelId="{503E4292-FD17-5A42-8636-1DBF5143D072}" srcId="{227E354A-9666-424F-852C-DA81C9D7EE10}" destId="{FB9BDA4C-CEE9-A540-BCA5-F397905E3C83}" srcOrd="0" destOrd="0" parTransId="{4E4BC6BF-EBD2-F543-9315-8643D6B323F2}" sibTransId="{37254CEB-349E-E349-B701-393C6199C716}"/>
    <dgm:cxn modelId="{0889DDD6-4FA6-7B4F-8679-AB793377E58C}" type="presOf" srcId="{227E354A-9666-424F-852C-DA81C9D7EE10}" destId="{007B0CDD-627C-3A41-83C1-DDF9E27B937A}" srcOrd="0" destOrd="0" presId="urn:microsoft.com/office/officeart/2008/layout/BendingPictureCaption"/>
    <dgm:cxn modelId="{77B2536B-5B1E-8E4B-9DA1-C56DBB470520}" type="presParOf" srcId="{007B0CDD-627C-3A41-83C1-DDF9E27B937A}" destId="{FEBF0A18-8489-BD4C-8D1E-0F8145F39081}" srcOrd="0" destOrd="0" presId="urn:microsoft.com/office/officeart/2008/layout/BendingPictureCaption"/>
    <dgm:cxn modelId="{F76680F3-B884-BF45-9652-58E477F9A344}" type="presParOf" srcId="{FEBF0A18-8489-BD4C-8D1E-0F8145F39081}" destId="{C2E356B7-554D-C844-8153-6509FC508B15}" srcOrd="0" destOrd="0" presId="urn:microsoft.com/office/officeart/2008/layout/BendingPictureCaption"/>
    <dgm:cxn modelId="{05D95BA1-5928-0140-94AC-9A02500AD06E}" type="presParOf" srcId="{FEBF0A18-8489-BD4C-8D1E-0F8145F39081}" destId="{7566514E-A7A1-2F43-8F7C-771482D68634}"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BFD70A-BE45-6C4D-97E8-6458B69B3102}" type="doc">
      <dgm:prSet loTypeId="urn:microsoft.com/office/officeart/2005/8/layout/radial6" loCatId="" qsTypeId="urn:microsoft.com/office/officeart/2005/8/quickstyle/simple2" qsCatId="simple" csTypeId="urn:microsoft.com/office/officeart/2005/8/colors/colorful3" csCatId="colorful" phldr="1"/>
      <dgm:spPr/>
      <dgm:t>
        <a:bodyPr/>
        <a:lstStyle/>
        <a:p>
          <a:endParaRPr lang="en-GB"/>
        </a:p>
      </dgm:t>
    </dgm:pt>
    <dgm:pt modelId="{1F125D6F-7ED9-C84D-AC1C-9055A6A4890B}">
      <dgm:prSet phldrT="[Text]"/>
      <dgm:spPr/>
      <dgm:t>
        <a:bodyPr/>
        <a:lstStyle/>
        <a:p>
          <a:r>
            <a:rPr lang="en-GB" dirty="0"/>
            <a:t>Training</a:t>
          </a:r>
        </a:p>
      </dgm:t>
    </dgm:pt>
    <dgm:pt modelId="{6CB1B985-0B08-544B-8F81-8E9A6E7804D4}" type="parTrans" cxnId="{BB4D581A-B8D0-A24E-8EED-22D439599861}">
      <dgm:prSet/>
      <dgm:spPr/>
      <dgm:t>
        <a:bodyPr/>
        <a:lstStyle/>
        <a:p>
          <a:endParaRPr lang="en-GB"/>
        </a:p>
      </dgm:t>
    </dgm:pt>
    <dgm:pt modelId="{0FF50C6D-1701-E548-BD90-26F4E02A9F09}" type="sibTrans" cxnId="{BB4D581A-B8D0-A24E-8EED-22D439599861}">
      <dgm:prSet/>
      <dgm:spPr/>
      <dgm:t>
        <a:bodyPr/>
        <a:lstStyle/>
        <a:p>
          <a:endParaRPr lang="en-GB"/>
        </a:p>
      </dgm:t>
    </dgm:pt>
    <dgm:pt modelId="{8B50CB66-8B7C-9F40-8039-6FBE10EE916F}">
      <dgm:prSet phldrT="[Text]"/>
      <dgm:spPr/>
      <dgm:t>
        <a:bodyPr/>
        <a:lstStyle/>
        <a:p>
          <a:r>
            <a:rPr lang="en-GB" dirty="0"/>
            <a:t>Certified Blended short courses</a:t>
          </a:r>
        </a:p>
      </dgm:t>
    </dgm:pt>
    <dgm:pt modelId="{519782B8-0091-604B-A4E7-31C60BB5565B}" type="parTrans" cxnId="{AFEA543B-8A55-714E-ABC8-373F7E8D3CDF}">
      <dgm:prSet/>
      <dgm:spPr/>
      <dgm:t>
        <a:bodyPr/>
        <a:lstStyle/>
        <a:p>
          <a:endParaRPr lang="en-GB"/>
        </a:p>
      </dgm:t>
    </dgm:pt>
    <dgm:pt modelId="{6E57E0C0-F177-174B-B1B7-097546365240}" type="sibTrans" cxnId="{AFEA543B-8A55-714E-ABC8-373F7E8D3CDF}">
      <dgm:prSet/>
      <dgm:spPr/>
      <dgm:t>
        <a:bodyPr/>
        <a:lstStyle/>
        <a:p>
          <a:endParaRPr lang="en-GB"/>
        </a:p>
      </dgm:t>
    </dgm:pt>
    <dgm:pt modelId="{A4C58E6F-8FFD-BA45-947C-97ACDDD24917}">
      <dgm:prSet phldrT="[Text]"/>
      <dgm:spPr/>
      <dgm:t>
        <a:bodyPr/>
        <a:lstStyle/>
        <a:p>
          <a:r>
            <a:rPr lang="en-GB" dirty="0"/>
            <a:t>Bespoke training</a:t>
          </a:r>
        </a:p>
      </dgm:t>
    </dgm:pt>
    <dgm:pt modelId="{6E266B14-E0B7-B94B-8FCF-B1685145DD26}" type="parTrans" cxnId="{D3585653-7F49-A94F-B277-E66920BFB4D4}">
      <dgm:prSet/>
      <dgm:spPr/>
      <dgm:t>
        <a:bodyPr/>
        <a:lstStyle/>
        <a:p>
          <a:endParaRPr lang="en-GB"/>
        </a:p>
      </dgm:t>
    </dgm:pt>
    <dgm:pt modelId="{13A5F50B-F289-6247-A96E-1EC0A54218BD}" type="sibTrans" cxnId="{D3585653-7F49-A94F-B277-E66920BFB4D4}">
      <dgm:prSet/>
      <dgm:spPr/>
      <dgm:t>
        <a:bodyPr/>
        <a:lstStyle/>
        <a:p>
          <a:endParaRPr lang="en-GB"/>
        </a:p>
      </dgm:t>
    </dgm:pt>
    <dgm:pt modelId="{7084FCF0-9ED6-1F47-A1AC-F50D505E9E5B}">
      <dgm:prSet phldrT="[Text]"/>
      <dgm:spPr/>
      <dgm:t>
        <a:bodyPr/>
        <a:lstStyle/>
        <a:p>
          <a:r>
            <a:rPr lang="en-GB" dirty="0"/>
            <a:t>Recommended external course</a:t>
          </a:r>
        </a:p>
      </dgm:t>
    </dgm:pt>
    <dgm:pt modelId="{EB083336-B4CB-7542-B079-A39AE03FDE8C}" type="parTrans" cxnId="{A399C8C8-F005-3D47-9CC7-30A7DAEA0159}">
      <dgm:prSet/>
      <dgm:spPr/>
      <dgm:t>
        <a:bodyPr/>
        <a:lstStyle/>
        <a:p>
          <a:endParaRPr lang="en-GB"/>
        </a:p>
      </dgm:t>
    </dgm:pt>
    <dgm:pt modelId="{2395CD88-64FA-4F4B-937A-1FEC50F52F6C}" type="sibTrans" cxnId="{A399C8C8-F005-3D47-9CC7-30A7DAEA0159}">
      <dgm:prSet/>
      <dgm:spPr/>
      <dgm:t>
        <a:bodyPr/>
        <a:lstStyle/>
        <a:p>
          <a:endParaRPr lang="en-GB"/>
        </a:p>
      </dgm:t>
    </dgm:pt>
    <dgm:pt modelId="{5832DF96-7AE8-F04F-94FE-478E0167D045}">
      <dgm:prSet phldrT="[Text]"/>
      <dgm:spPr/>
      <dgm:t>
        <a:bodyPr/>
        <a:lstStyle/>
        <a:p>
          <a:endParaRPr lang="en-GB" dirty="0"/>
        </a:p>
      </dgm:t>
    </dgm:pt>
    <dgm:pt modelId="{A7616241-0ECE-1E43-B68C-A5E518149C6B}" type="parTrans" cxnId="{0A459FD2-31C4-EC48-8FB4-AD1198D9B20B}">
      <dgm:prSet/>
      <dgm:spPr/>
      <dgm:t>
        <a:bodyPr/>
        <a:lstStyle/>
        <a:p>
          <a:endParaRPr lang="en-GB"/>
        </a:p>
      </dgm:t>
    </dgm:pt>
    <dgm:pt modelId="{711C49EF-A30C-604D-86E7-E113AB4FD5BD}" type="sibTrans" cxnId="{0A459FD2-31C4-EC48-8FB4-AD1198D9B20B}">
      <dgm:prSet/>
      <dgm:spPr/>
      <dgm:t>
        <a:bodyPr/>
        <a:lstStyle/>
        <a:p>
          <a:endParaRPr lang="en-GB"/>
        </a:p>
      </dgm:t>
    </dgm:pt>
    <dgm:pt modelId="{3E9BE15F-1EA4-4C42-B200-3F5F7FC3797B}" type="pres">
      <dgm:prSet presAssocID="{8BBFD70A-BE45-6C4D-97E8-6458B69B3102}" presName="Name0" presStyleCnt="0">
        <dgm:presLayoutVars>
          <dgm:chMax val="1"/>
          <dgm:dir/>
          <dgm:animLvl val="ctr"/>
          <dgm:resizeHandles val="exact"/>
        </dgm:presLayoutVars>
      </dgm:prSet>
      <dgm:spPr/>
    </dgm:pt>
    <dgm:pt modelId="{74E1CC45-DF0B-DC49-B162-C6754357EE9E}" type="pres">
      <dgm:prSet presAssocID="{1F125D6F-7ED9-C84D-AC1C-9055A6A4890B}" presName="centerShape" presStyleLbl="node0" presStyleIdx="0" presStyleCnt="1"/>
      <dgm:spPr/>
    </dgm:pt>
    <dgm:pt modelId="{76B3DD2F-C4F6-E948-8946-CFB1082D9109}" type="pres">
      <dgm:prSet presAssocID="{8B50CB66-8B7C-9F40-8039-6FBE10EE916F}" presName="node" presStyleLbl="node1" presStyleIdx="0" presStyleCnt="3">
        <dgm:presLayoutVars>
          <dgm:bulletEnabled val="1"/>
        </dgm:presLayoutVars>
      </dgm:prSet>
      <dgm:spPr/>
    </dgm:pt>
    <dgm:pt modelId="{5E426FDC-0A44-0943-AD10-FBDEAC9B345F}" type="pres">
      <dgm:prSet presAssocID="{8B50CB66-8B7C-9F40-8039-6FBE10EE916F}" presName="dummy" presStyleCnt="0"/>
      <dgm:spPr/>
    </dgm:pt>
    <dgm:pt modelId="{C448B3E6-9927-0341-A56B-BD4A8A476AFC}" type="pres">
      <dgm:prSet presAssocID="{6E57E0C0-F177-174B-B1B7-097546365240}" presName="sibTrans" presStyleLbl="sibTrans2D1" presStyleIdx="0" presStyleCnt="3"/>
      <dgm:spPr/>
    </dgm:pt>
    <dgm:pt modelId="{7AEC6561-D842-9A4C-A152-BBB20A9CB85E}" type="pres">
      <dgm:prSet presAssocID="{A4C58E6F-8FFD-BA45-947C-97ACDDD24917}" presName="node" presStyleLbl="node1" presStyleIdx="1" presStyleCnt="3">
        <dgm:presLayoutVars>
          <dgm:bulletEnabled val="1"/>
        </dgm:presLayoutVars>
      </dgm:prSet>
      <dgm:spPr/>
    </dgm:pt>
    <dgm:pt modelId="{9EB3E7D8-96AB-A348-AA5D-53B59ACB93F3}" type="pres">
      <dgm:prSet presAssocID="{A4C58E6F-8FFD-BA45-947C-97ACDDD24917}" presName="dummy" presStyleCnt="0"/>
      <dgm:spPr/>
    </dgm:pt>
    <dgm:pt modelId="{417384FD-42C4-AE4F-ADF1-BC108147342D}" type="pres">
      <dgm:prSet presAssocID="{13A5F50B-F289-6247-A96E-1EC0A54218BD}" presName="sibTrans" presStyleLbl="sibTrans2D1" presStyleIdx="1" presStyleCnt="3"/>
      <dgm:spPr/>
    </dgm:pt>
    <dgm:pt modelId="{0E00A0AE-945E-664A-8C6F-A573DF9A792C}" type="pres">
      <dgm:prSet presAssocID="{7084FCF0-9ED6-1F47-A1AC-F50D505E9E5B}" presName="node" presStyleLbl="node1" presStyleIdx="2" presStyleCnt="3">
        <dgm:presLayoutVars>
          <dgm:bulletEnabled val="1"/>
        </dgm:presLayoutVars>
      </dgm:prSet>
      <dgm:spPr/>
    </dgm:pt>
    <dgm:pt modelId="{45D87873-705B-4440-A4A1-342CDE33D75E}" type="pres">
      <dgm:prSet presAssocID="{7084FCF0-9ED6-1F47-A1AC-F50D505E9E5B}" presName="dummy" presStyleCnt="0"/>
      <dgm:spPr/>
    </dgm:pt>
    <dgm:pt modelId="{8390F383-3E1F-5B4B-BAE8-E4C90EFAA016}" type="pres">
      <dgm:prSet presAssocID="{2395CD88-64FA-4F4B-937A-1FEC50F52F6C}" presName="sibTrans" presStyleLbl="sibTrans2D1" presStyleIdx="2" presStyleCnt="3"/>
      <dgm:spPr/>
    </dgm:pt>
  </dgm:ptLst>
  <dgm:cxnLst>
    <dgm:cxn modelId="{39C1B600-1CAC-4A43-8B62-0F35AD6538E2}" type="presOf" srcId="{6E57E0C0-F177-174B-B1B7-097546365240}" destId="{C448B3E6-9927-0341-A56B-BD4A8A476AFC}" srcOrd="0" destOrd="0" presId="urn:microsoft.com/office/officeart/2005/8/layout/radial6"/>
    <dgm:cxn modelId="{2116C718-3C7C-9A45-B7CF-2CB44C264491}" type="presOf" srcId="{8B50CB66-8B7C-9F40-8039-6FBE10EE916F}" destId="{76B3DD2F-C4F6-E948-8946-CFB1082D9109}" srcOrd="0" destOrd="0" presId="urn:microsoft.com/office/officeart/2005/8/layout/radial6"/>
    <dgm:cxn modelId="{BB4D581A-B8D0-A24E-8EED-22D439599861}" srcId="{8BBFD70A-BE45-6C4D-97E8-6458B69B3102}" destId="{1F125D6F-7ED9-C84D-AC1C-9055A6A4890B}" srcOrd="0" destOrd="0" parTransId="{6CB1B985-0B08-544B-8F81-8E9A6E7804D4}" sibTransId="{0FF50C6D-1701-E548-BD90-26F4E02A9F09}"/>
    <dgm:cxn modelId="{AFEA543B-8A55-714E-ABC8-373F7E8D3CDF}" srcId="{1F125D6F-7ED9-C84D-AC1C-9055A6A4890B}" destId="{8B50CB66-8B7C-9F40-8039-6FBE10EE916F}" srcOrd="0" destOrd="0" parTransId="{519782B8-0091-604B-A4E7-31C60BB5565B}" sibTransId="{6E57E0C0-F177-174B-B1B7-097546365240}"/>
    <dgm:cxn modelId="{12D4213C-C068-5C45-BE2C-81037490CE30}" type="presOf" srcId="{A4C58E6F-8FFD-BA45-947C-97ACDDD24917}" destId="{7AEC6561-D842-9A4C-A152-BBB20A9CB85E}" srcOrd="0" destOrd="0" presId="urn:microsoft.com/office/officeart/2005/8/layout/radial6"/>
    <dgm:cxn modelId="{B82B604A-80DA-EB4D-83C8-523C5620B4E7}" type="presOf" srcId="{2395CD88-64FA-4F4B-937A-1FEC50F52F6C}" destId="{8390F383-3E1F-5B4B-BAE8-E4C90EFAA016}" srcOrd="0" destOrd="0" presId="urn:microsoft.com/office/officeart/2005/8/layout/radial6"/>
    <dgm:cxn modelId="{194AA14A-A7C7-1F41-A0A1-F67FC1EC4767}" type="presOf" srcId="{8BBFD70A-BE45-6C4D-97E8-6458B69B3102}" destId="{3E9BE15F-1EA4-4C42-B200-3F5F7FC3797B}" srcOrd="0" destOrd="0" presId="urn:microsoft.com/office/officeart/2005/8/layout/radial6"/>
    <dgm:cxn modelId="{D3585653-7F49-A94F-B277-E66920BFB4D4}" srcId="{1F125D6F-7ED9-C84D-AC1C-9055A6A4890B}" destId="{A4C58E6F-8FFD-BA45-947C-97ACDDD24917}" srcOrd="1" destOrd="0" parTransId="{6E266B14-E0B7-B94B-8FCF-B1685145DD26}" sibTransId="{13A5F50B-F289-6247-A96E-1EC0A54218BD}"/>
    <dgm:cxn modelId="{BA057172-5F3C-A447-BD51-A2A24C2A615A}" type="presOf" srcId="{13A5F50B-F289-6247-A96E-1EC0A54218BD}" destId="{417384FD-42C4-AE4F-ADF1-BC108147342D}" srcOrd="0" destOrd="0" presId="urn:microsoft.com/office/officeart/2005/8/layout/radial6"/>
    <dgm:cxn modelId="{C90A3692-24DB-D84C-9691-EC11BFFDD8BC}" type="presOf" srcId="{1F125D6F-7ED9-C84D-AC1C-9055A6A4890B}" destId="{74E1CC45-DF0B-DC49-B162-C6754357EE9E}" srcOrd="0" destOrd="0" presId="urn:microsoft.com/office/officeart/2005/8/layout/radial6"/>
    <dgm:cxn modelId="{A399C8C8-F005-3D47-9CC7-30A7DAEA0159}" srcId="{1F125D6F-7ED9-C84D-AC1C-9055A6A4890B}" destId="{7084FCF0-9ED6-1F47-A1AC-F50D505E9E5B}" srcOrd="2" destOrd="0" parTransId="{EB083336-B4CB-7542-B079-A39AE03FDE8C}" sibTransId="{2395CD88-64FA-4F4B-937A-1FEC50F52F6C}"/>
    <dgm:cxn modelId="{0A459FD2-31C4-EC48-8FB4-AD1198D9B20B}" srcId="{8BBFD70A-BE45-6C4D-97E8-6458B69B3102}" destId="{5832DF96-7AE8-F04F-94FE-478E0167D045}" srcOrd="1" destOrd="0" parTransId="{A7616241-0ECE-1E43-B68C-A5E518149C6B}" sibTransId="{711C49EF-A30C-604D-86E7-E113AB4FD5BD}"/>
    <dgm:cxn modelId="{A4F14BE1-AEF6-4448-984B-E38F113D89E8}" type="presOf" srcId="{7084FCF0-9ED6-1F47-A1AC-F50D505E9E5B}" destId="{0E00A0AE-945E-664A-8C6F-A573DF9A792C}" srcOrd="0" destOrd="0" presId="urn:microsoft.com/office/officeart/2005/8/layout/radial6"/>
    <dgm:cxn modelId="{B4C4D960-B514-F24F-8E07-5F781C6FDFAC}" type="presParOf" srcId="{3E9BE15F-1EA4-4C42-B200-3F5F7FC3797B}" destId="{74E1CC45-DF0B-DC49-B162-C6754357EE9E}" srcOrd="0" destOrd="0" presId="urn:microsoft.com/office/officeart/2005/8/layout/radial6"/>
    <dgm:cxn modelId="{F52FD984-F6CD-924F-946E-47EB579474A2}" type="presParOf" srcId="{3E9BE15F-1EA4-4C42-B200-3F5F7FC3797B}" destId="{76B3DD2F-C4F6-E948-8946-CFB1082D9109}" srcOrd="1" destOrd="0" presId="urn:microsoft.com/office/officeart/2005/8/layout/radial6"/>
    <dgm:cxn modelId="{5BDE53CC-FD11-3846-AFDA-DA0B03B5C821}" type="presParOf" srcId="{3E9BE15F-1EA4-4C42-B200-3F5F7FC3797B}" destId="{5E426FDC-0A44-0943-AD10-FBDEAC9B345F}" srcOrd="2" destOrd="0" presId="urn:microsoft.com/office/officeart/2005/8/layout/radial6"/>
    <dgm:cxn modelId="{A11199BE-4C92-2142-A26D-8C3659F62658}" type="presParOf" srcId="{3E9BE15F-1EA4-4C42-B200-3F5F7FC3797B}" destId="{C448B3E6-9927-0341-A56B-BD4A8A476AFC}" srcOrd="3" destOrd="0" presId="urn:microsoft.com/office/officeart/2005/8/layout/radial6"/>
    <dgm:cxn modelId="{B6D515D5-F763-E94B-AFED-FC9FAAE23746}" type="presParOf" srcId="{3E9BE15F-1EA4-4C42-B200-3F5F7FC3797B}" destId="{7AEC6561-D842-9A4C-A152-BBB20A9CB85E}" srcOrd="4" destOrd="0" presId="urn:microsoft.com/office/officeart/2005/8/layout/radial6"/>
    <dgm:cxn modelId="{7057FE30-853B-9442-84B7-2048DA27B160}" type="presParOf" srcId="{3E9BE15F-1EA4-4C42-B200-3F5F7FC3797B}" destId="{9EB3E7D8-96AB-A348-AA5D-53B59ACB93F3}" srcOrd="5" destOrd="0" presId="urn:microsoft.com/office/officeart/2005/8/layout/radial6"/>
    <dgm:cxn modelId="{3190D3A2-E762-2A45-BAAE-60BD6B7D5799}" type="presParOf" srcId="{3E9BE15F-1EA4-4C42-B200-3F5F7FC3797B}" destId="{417384FD-42C4-AE4F-ADF1-BC108147342D}" srcOrd="6" destOrd="0" presId="urn:microsoft.com/office/officeart/2005/8/layout/radial6"/>
    <dgm:cxn modelId="{443276BE-3EBA-924A-9735-BB54707B3AA7}" type="presParOf" srcId="{3E9BE15F-1EA4-4C42-B200-3F5F7FC3797B}" destId="{0E00A0AE-945E-664A-8C6F-A573DF9A792C}" srcOrd="7" destOrd="0" presId="urn:microsoft.com/office/officeart/2005/8/layout/radial6"/>
    <dgm:cxn modelId="{4CF269B7-CB32-5E4E-9F6F-94B85A8B3AB3}" type="presParOf" srcId="{3E9BE15F-1EA4-4C42-B200-3F5F7FC3797B}" destId="{45D87873-705B-4440-A4A1-342CDE33D75E}" srcOrd="8" destOrd="0" presId="urn:microsoft.com/office/officeart/2005/8/layout/radial6"/>
    <dgm:cxn modelId="{AA7BEF21-611E-FA4B-ABD6-35D5CE46F6B4}" type="presParOf" srcId="{3E9BE15F-1EA4-4C42-B200-3F5F7FC3797B}" destId="{8390F383-3E1F-5B4B-BAE8-E4C90EFAA016}" srcOrd="9" destOrd="0" presId="urn:microsoft.com/office/officeart/2005/8/layout/radial6"/>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7E354A-9666-424F-852C-DA81C9D7EE10}"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GB"/>
        </a:p>
      </dgm:t>
    </dgm:pt>
    <dgm:pt modelId="{FB9BDA4C-CEE9-A540-BCA5-F397905E3C83}">
      <dgm:prSet phldrT="[Text]" custT="1"/>
      <dgm:spPr/>
      <dgm:t>
        <a:bodyPr/>
        <a:lstStyle/>
        <a:p>
          <a:r>
            <a:rPr lang="en-GB" sz="1200" i="1" dirty="0"/>
            <a:t>We provide you &amp; your team with the right skills for the job</a:t>
          </a:r>
        </a:p>
      </dgm:t>
    </dgm:pt>
    <dgm:pt modelId="{4E4BC6BF-EBD2-F543-9315-8643D6B323F2}" type="parTrans" cxnId="{503E4292-FD17-5A42-8636-1DBF5143D072}">
      <dgm:prSet/>
      <dgm:spPr/>
      <dgm:t>
        <a:bodyPr/>
        <a:lstStyle/>
        <a:p>
          <a:endParaRPr lang="en-GB" sz="1600"/>
        </a:p>
      </dgm:t>
    </dgm:pt>
    <dgm:pt modelId="{37254CEB-349E-E349-B701-393C6199C716}" type="sibTrans" cxnId="{503E4292-FD17-5A42-8636-1DBF5143D072}">
      <dgm:prSet/>
      <dgm:spPr/>
      <dgm:t>
        <a:bodyPr/>
        <a:lstStyle/>
        <a:p>
          <a:endParaRPr lang="en-GB" sz="1600"/>
        </a:p>
      </dgm:t>
    </dgm:pt>
    <dgm:pt modelId="{007B0CDD-627C-3A41-83C1-DDF9E27B937A}" type="pres">
      <dgm:prSet presAssocID="{227E354A-9666-424F-852C-DA81C9D7EE10}" presName="diagram" presStyleCnt="0">
        <dgm:presLayoutVars>
          <dgm:dir/>
        </dgm:presLayoutVars>
      </dgm:prSet>
      <dgm:spPr/>
    </dgm:pt>
    <dgm:pt modelId="{FEBF0A18-8489-BD4C-8D1E-0F8145F39081}" type="pres">
      <dgm:prSet presAssocID="{FB9BDA4C-CEE9-A540-BCA5-F397905E3C83}" presName="composite" presStyleCnt="0"/>
      <dgm:spPr/>
    </dgm:pt>
    <dgm:pt modelId="{C2E356B7-554D-C844-8153-6509FC508B15}" type="pres">
      <dgm:prSet presAssocID="{FB9BDA4C-CEE9-A540-BCA5-F397905E3C83}" presName="Image" presStyleLbl="bgShp" presStyleIdx="0" presStyleCnt="1" custScaleX="97353" custScaleY="7082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566514E-A7A1-2F43-8F7C-771482D68634}" type="pres">
      <dgm:prSet presAssocID="{FB9BDA4C-CEE9-A540-BCA5-F397905E3C83}" presName="Parent" presStyleLbl="node0" presStyleIdx="0" presStyleCnt="1">
        <dgm:presLayoutVars>
          <dgm:bulletEnabled val="1"/>
        </dgm:presLayoutVars>
      </dgm:prSet>
      <dgm:spPr/>
    </dgm:pt>
  </dgm:ptLst>
  <dgm:cxnLst>
    <dgm:cxn modelId="{18B0324E-FB79-4A4D-9F17-48866D648BDC}" type="presOf" srcId="{FB9BDA4C-CEE9-A540-BCA5-F397905E3C83}" destId="{7566514E-A7A1-2F43-8F7C-771482D68634}" srcOrd="0" destOrd="0" presId="urn:microsoft.com/office/officeart/2008/layout/BendingPictureCaption"/>
    <dgm:cxn modelId="{503E4292-FD17-5A42-8636-1DBF5143D072}" srcId="{227E354A-9666-424F-852C-DA81C9D7EE10}" destId="{FB9BDA4C-CEE9-A540-BCA5-F397905E3C83}" srcOrd="0" destOrd="0" parTransId="{4E4BC6BF-EBD2-F543-9315-8643D6B323F2}" sibTransId="{37254CEB-349E-E349-B701-393C6199C716}"/>
    <dgm:cxn modelId="{A85225A0-13E2-894E-B184-5A099B3BEF18}" type="presOf" srcId="{227E354A-9666-424F-852C-DA81C9D7EE10}" destId="{007B0CDD-627C-3A41-83C1-DDF9E27B937A}" srcOrd="0" destOrd="0" presId="urn:microsoft.com/office/officeart/2008/layout/BendingPictureCaption"/>
    <dgm:cxn modelId="{91F35C99-8613-5E4B-B8FB-94EF324DD5F3}" type="presParOf" srcId="{007B0CDD-627C-3A41-83C1-DDF9E27B937A}" destId="{FEBF0A18-8489-BD4C-8D1E-0F8145F39081}" srcOrd="0" destOrd="0" presId="urn:microsoft.com/office/officeart/2008/layout/BendingPictureCaption"/>
    <dgm:cxn modelId="{68A6F109-611C-EF4A-A0E5-03D03A7EA5C5}" type="presParOf" srcId="{FEBF0A18-8489-BD4C-8D1E-0F8145F39081}" destId="{C2E356B7-554D-C844-8153-6509FC508B15}" srcOrd="0" destOrd="0" presId="urn:microsoft.com/office/officeart/2008/layout/BendingPictureCaption"/>
    <dgm:cxn modelId="{FE1B4F0C-0BC7-7C4C-BE6D-D4F2B0218D0D}" type="presParOf" srcId="{FEBF0A18-8489-BD4C-8D1E-0F8145F39081}" destId="{7566514E-A7A1-2F43-8F7C-771482D68634}"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4B641B-18A7-4E43-B85E-3EDCAAAA7263}"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GB"/>
        </a:p>
      </dgm:t>
    </dgm:pt>
    <dgm:pt modelId="{A2A3686E-A808-FF40-9A09-EF1BDBF113D1}">
      <dgm:prSet phldrT="[Text]" custT="1"/>
      <dgm:spPr/>
      <dgm:t>
        <a:bodyPr/>
        <a:lstStyle/>
        <a:p>
          <a:r>
            <a:rPr lang="en-GB" sz="1300" dirty="0"/>
            <a:t>Review &amp; Evaluation</a:t>
          </a:r>
        </a:p>
      </dgm:t>
    </dgm:pt>
    <dgm:pt modelId="{0AE9660D-E9DA-5246-B004-C08770902C82}" type="parTrans" cxnId="{3903DD52-5295-F541-A93D-52FD73478223}">
      <dgm:prSet/>
      <dgm:spPr/>
      <dgm:t>
        <a:bodyPr/>
        <a:lstStyle/>
        <a:p>
          <a:endParaRPr lang="en-GB" sz="1400"/>
        </a:p>
      </dgm:t>
    </dgm:pt>
    <dgm:pt modelId="{AF402E5D-B887-B14D-93B6-247E7F7184B5}" type="sibTrans" cxnId="{3903DD52-5295-F541-A93D-52FD73478223}">
      <dgm:prSet/>
      <dgm:spPr/>
      <dgm:t>
        <a:bodyPr/>
        <a:lstStyle/>
        <a:p>
          <a:endParaRPr lang="en-GB" sz="1400"/>
        </a:p>
      </dgm:t>
    </dgm:pt>
    <dgm:pt modelId="{DFEC24FE-5727-5C48-9457-47A503AEAC75}">
      <dgm:prSet phldrT="[Text]" custT="1"/>
      <dgm:spPr/>
      <dgm:t>
        <a:bodyPr/>
        <a:lstStyle/>
        <a:p>
          <a:r>
            <a:rPr lang="en-GB" sz="1300" dirty="0"/>
            <a:t>Implementation guide</a:t>
          </a:r>
        </a:p>
      </dgm:t>
    </dgm:pt>
    <dgm:pt modelId="{40AB32DE-9613-A342-A5CB-55EFDB12E6B1}" type="parTrans" cxnId="{440B1E60-F96B-6249-8B33-7F308F85D707}">
      <dgm:prSet/>
      <dgm:spPr/>
      <dgm:t>
        <a:bodyPr/>
        <a:lstStyle/>
        <a:p>
          <a:endParaRPr lang="en-GB" sz="1400"/>
        </a:p>
      </dgm:t>
    </dgm:pt>
    <dgm:pt modelId="{9EB72D93-2783-A349-B887-07F44DEC3CAA}" type="sibTrans" cxnId="{440B1E60-F96B-6249-8B33-7F308F85D707}">
      <dgm:prSet/>
      <dgm:spPr/>
      <dgm:t>
        <a:bodyPr/>
        <a:lstStyle/>
        <a:p>
          <a:endParaRPr lang="en-GB" sz="1400"/>
        </a:p>
      </dgm:t>
    </dgm:pt>
    <dgm:pt modelId="{FAB720B7-0E04-8743-8365-8F3133733BED}">
      <dgm:prSet phldrT="[Text]" custT="1"/>
      <dgm:spPr/>
      <dgm:t>
        <a:bodyPr/>
        <a:lstStyle/>
        <a:p>
          <a:r>
            <a:rPr lang="en-GB" sz="1300" dirty="0"/>
            <a:t>Monitoring &amp; Evaluation / Recommendations</a:t>
          </a:r>
        </a:p>
      </dgm:t>
    </dgm:pt>
    <dgm:pt modelId="{7D9E7830-3F6C-2141-883D-19EB1AAE7CA5}" type="parTrans" cxnId="{813855B8-CB47-464F-87C1-3C0CD813ED70}">
      <dgm:prSet/>
      <dgm:spPr/>
      <dgm:t>
        <a:bodyPr/>
        <a:lstStyle/>
        <a:p>
          <a:endParaRPr lang="en-GB" sz="1400"/>
        </a:p>
      </dgm:t>
    </dgm:pt>
    <dgm:pt modelId="{25BE601D-3C41-7548-AC7F-A29232D61E02}" type="sibTrans" cxnId="{813855B8-CB47-464F-87C1-3C0CD813ED70}">
      <dgm:prSet/>
      <dgm:spPr/>
      <dgm:t>
        <a:bodyPr/>
        <a:lstStyle/>
        <a:p>
          <a:endParaRPr lang="en-GB" sz="1400"/>
        </a:p>
      </dgm:t>
    </dgm:pt>
    <dgm:pt modelId="{3E9B20CE-81B0-6645-9A0C-534092F63A37}">
      <dgm:prSet phldrT="[Text]" custT="1"/>
      <dgm:spPr/>
      <dgm:t>
        <a:bodyPr/>
        <a:lstStyle/>
        <a:p>
          <a:r>
            <a:rPr lang="en-GB" sz="1300" dirty="0"/>
            <a:t>Preparation of Evaluation &amp; Business reports</a:t>
          </a:r>
        </a:p>
      </dgm:t>
    </dgm:pt>
    <dgm:pt modelId="{40A3E4F5-8172-444C-9238-422CFED1B43D}" type="parTrans" cxnId="{D3924355-6709-964A-B499-5908DF4DF218}">
      <dgm:prSet/>
      <dgm:spPr/>
      <dgm:t>
        <a:bodyPr/>
        <a:lstStyle/>
        <a:p>
          <a:endParaRPr lang="en-GB" sz="1400"/>
        </a:p>
      </dgm:t>
    </dgm:pt>
    <dgm:pt modelId="{D8F4C546-8666-B64E-9F9F-C8902522C35A}" type="sibTrans" cxnId="{D3924355-6709-964A-B499-5908DF4DF218}">
      <dgm:prSet/>
      <dgm:spPr/>
      <dgm:t>
        <a:bodyPr/>
        <a:lstStyle/>
        <a:p>
          <a:endParaRPr lang="en-GB" sz="1400"/>
        </a:p>
      </dgm:t>
    </dgm:pt>
    <dgm:pt modelId="{D2092953-EA1C-7647-A637-BE9536B0A837}">
      <dgm:prSet phldrT="[Text]" custT="1"/>
      <dgm:spPr/>
      <dgm:t>
        <a:bodyPr/>
        <a:lstStyle/>
        <a:p>
          <a:r>
            <a:rPr lang="en-GB" sz="1300" dirty="0"/>
            <a:t>Post project guidance &amp; Support</a:t>
          </a:r>
        </a:p>
      </dgm:t>
    </dgm:pt>
    <dgm:pt modelId="{F20AA577-EDA4-054C-AB2B-9959C4F6991C}" type="parTrans" cxnId="{6791C5C7-A625-3C4E-AA27-77B0C14C15EA}">
      <dgm:prSet/>
      <dgm:spPr/>
      <dgm:t>
        <a:bodyPr/>
        <a:lstStyle/>
        <a:p>
          <a:endParaRPr lang="en-GB" sz="1400"/>
        </a:p>
      </dgm:t>
    </dgm:pt>
    <dgm:pt modelId="{A29713F0-DC0E-1C4E-8BD7-81F30AA3C3D2}" type="sibTrans" cxnId="{6791C5C7-A625-3C4E-AA27-77B0C14C15EA}">
      <dgm:prSet/>
      <dgm:spPr/>
      <dgm:t>
        <a:bodyPr/>
        <a:lstStyle/>
        <a:p>
          <a:endParaRPr lang="en-GB" sz="1400"/>
        </a:p>
      </dgm:t>
    </dgm:pt>
    <dgm:pt modelId="{2D8982A4-2828-E748-B297-27729C08B1B9}">
      <dgm:prSet phldrT="[Text]" custT="1"/>
      <dgm:spPr/>
      <dgm:t>
        <a:bodyPr/>
        <a:lstStyle/>
        <a:p>
          <a:r>
            <a:rPr lang="en-GB" sz="1300" dirty="0"/>
            <a:t>Skills up scaling/ Training</a:t>
          </a:r>
        </a:p>
      </dgm:t>
    </dgm:pt>
    <dgm:pt modelId="{B11DEF61-609C-9542-AE1C-C378732D84F4}" type="parTrans" cxnId="{DE54B534-2DBB-934F-AAE1-8728526AE4A3}">
      <dgm:prSet/>
      <dgm:spPr/>
      <dgm:t>
        <a:bodyPr/>
        <a:lstStyle/>
        <a:p>
          <a:endParaRPr lang="en-GB" sz="1400"/>
        </a:p>
      </dgm:t>
    </dgm:pt>
    <dgm:pt modelId="{87108272-D9B4-704E-B0DA-913E062EC5B8}" type="sibTrans" cxnId="{DE54B534-2DBB-934F-AAE1-8728526AE4A3}">
      <dgm:prSet/>
      <dgm:spPr/>
      <dgm:t>
        <a:bodyPr/>
        <a:lstStyle/>
        <a:p>
          <a:endParaRPr lang="en-GB" sz="1400"/>
        </a:p>
      </dgm:t>
    </dgm:pt>
    <dgm:pt modelId="{9BD012BA-92CE-0145-8965-61CD82E80463}">
      <dgm:prSet phldrT="[Text]" custT="1"/>
      <dgm:spPr/>
      <dgm:t>
        <a:bodyPr/>
        <a:lstStyle/>
        <a:p>
          <a:r>
            <a:rPr lang="en-GB" sz="1300" b="1" i="1" dirty="0"/>
            <a:t>Investment Advisory &amp; </a:t>
          </a:r>
          <a:r>
            <a:rPr lang="en-GB" sz="1300" b="1" i="1"/>
            <a:t>Will &amp; Testament </a:t>
          </a:r>
          <a:r>
            <a:rPr lang="en-GB" sz="1300" b="1" i="1" dirty="0"/>
            <a:t>Services</a:t>
          </a:r>
        </a:p>
      </dgm:t>
    </dgm:pt>
    <dgm:pt modelId="{A8E603A4-6BF2-EA46-8236-F5DD26969DD0}" type="parTrans" cxnId="{1D4B1F12-36FB-7340-A07D-845DC72A1B3E}">
      <dgm:prSet/>
      <dgm:spPr/>
      <dgm:t>
        <a:bodyPr/>
        <a:lstStyle/>
        <a:p>
          <a:endParaRPr lang="en-GB"/>
        </a:p>
      </dgm:t>
    </dgm:pt>
    <dgm:pt modelId="{C9803016-ED51-3543-A453-4C609DD0F148}" type="sibTrans" cxnId="{1D4B1F12-36FB-7340-A07D-845DC72A1B3E}">
      <dgm:prSet/>
      <dgm:spPr/>
      <dgm:t>
        <a:bodyPr/>
        <a:lstStyle/>
        <a:p>
          <a:endParaRPr lang="en-GB"/>
        </a:p>
      </dgm:t>
    </dgm:pt>
    <dgm:pt modelId="{63ACCF4D-D195-AA4D-8B74-83FEA930610D}" type="pres">
      <dgm:prSet presAssocID="{194B641B-18A7-4E43-B85E-3EDCAAAA7263}" presName="linear" presStyleCnt="0">
        <dgm:presLayoutVars>
          <dgm:dir/>
          <dgm:animLvl val="lvl"/>
          <dgm:resizeHandles val="exact"/>
        </dgm:presLayoutVars>
      </dgm:prSet>
      <dgm:spPr/>
    </dgm:pt>
    <dgm:pt modelId="{5F17403D-E63C-C344-B3A2-C3B61CFB12AD}" type="pres">
      <dgm:prSet presAssocID="{A2A3686E-A808-FF40-9A09-EF1BDBF113D1}" presName="parentLin" presStyleCnt="0"/>
      <dgm:spPr/>
    </dgm:pt>
    <dgm:pt modelId="{0586449A-99DF-4441-9FB2-D26361D0006A}" type="pres">
      <dgm:prSet presAssocID="{A2A3686E-A808-FF40-9A09-EF1BDBF113D1}" presName="parentLeftMargin" presStyleLbl="node1" presStyleIdx="0" presStyleCnt="7"/>
      <dgm:spPr/>
    </dgm:pt>
    <dgm:pt modelId="{BE620CFC-661C-C44A-B21F-47EB43C9232B}" type="pres">
      <dgm:prSet presAssocID="{A2A3686E-A808-FF40-9A09-EF1BDBF113D1}" presName="parentText" presStyleLbl="node1" presStyleIdx="0" presStyleCnt="7">
        <dgm:presLayoutVars>
          <dgm:chMax val="0"/>
          <dgm:bulletEnabled val="1"/>
        </dgm:presLayoutVars>
      </dgm:prSet>
      <dgm:spPr/>
    </dgm:pt>
    <dgm:pt modelId="{4815A03A-E9FD-2D43-8E67-4C672250F55A}" type="pres">
      <dgm:prSet presAssocID="{A2A3686E-A808-FF40-9A09-EF1BDBF113D1}" presName="negativeSpace" presStyleCnt="0"/>
      <dgm:spPr/>
    </dgm:pt>
    <dgm:pt modelId="{E2D5F6F8-137A-7A4C-84CD-4D45A922FE3C}" type="pres">
      <dgm:prSet presAssocID="{A2A3686E-A808-FF40-9A09-EF1BDBF113D1}" presName="childText" presStyleLbl="conFgAcc1" presStyleIdx="0" presStyleCnt="7">
        <dgm:presLayoutVars>
          <dgm:bulletEnabled val="1"/>
        </dgm:presLayoutVars>
      </dgm:prSet>
      <dgm:spPr/>
    </dgm:pt>
    <dgm:pt modelId="{4E57431B-E58D-5841-AD87-0087061583A1}" type="pres">
      <dgm:prSet presAssocID="{AF402E5D-B887-B14D-93B6-247E7F7184B5}" presName="spaceBetweenRectangles" presStyleCnt="0"/>
      <dgm:spPr/>
    </dgm:pt>
    <dgm:pt modelId="{729CB173-92DA-BC47-9103-A4ED89A1EBF8}" type="pres">
      <dgm:prSet presAssocID="{DFEC24FE-5727-5C48-9457-47A503AEAC75}" presName="parentLin" presStyleCnt="0"/>
      <dgm:spPr/>
    </dgm:pt>
    <dgm:pt modelId="{F105D9C9-F0E7-404C-8BA9-30064E464528}" type="pres">
      <dgm:prSet presAssocID="{DFEC24FE-5727-5C48-9457-47A503AEAC75}" presName="parentLeftMargin" presStyleLbl="node1" presStyleIdx="0" presStyleCnt="7"/>
      <dgm:spPr/>
    </dgm:pt>
    <dgm:pt modelId="{CBEFF87F-525D-8240-93E0-FD51CB7DAAFD}" type="pres">
      <dgm:prSet presAssocID="{DFEC24FE-5727-5C48-9457-47A503AEAC75}" presName="parentText" presStyleLbl="node1" presStyleIdx="1" presStyleCnt="7">
        <dgm:presLayoutVars>
          <dgm:chMax val="0"/>
          <dgm:bulletEnabled val="1"/>
        </dgm:presLayoutVars>
      </dgm:prSet>
      <dgm:spPr/>
    </dgm:pt>
    <dgm:pt modelId="{88DACFDA-467A-5A4F-AB33-773A8469F9AF}" type="pres">
      <dgm:prSet presAssocID="{DFEC24FE-5727-5C48-9457-47A503AEAC75}" presName="negativeSpace" presStyleCnt="0"/>
      <dgm:spPr/>
    </dgm:pt>
    <dgm:pt modelId="{2439A9FA-7A8C-8A4F-9F75-3B205D2D164B}" type="pres">
      <dgm:prSet presAssocID="{DFEC24FE-5727-5C48-9457-47A503AEAC75}" presName="childText" presStyleLbl="conFgAcc1" presStyleIdx="1" presStyleCnt="7">
        <dgm:presLayoutVars>
          <dgm:bulletEnabled val="1"/>
        </dgm:presLayoutVars>
      </dgm:prSet>
      <dgm:spPr/>
    </dgm:pt>
    <dgm:pt modelId="{A9CEE5E4-41D3-994B-A1C1-DA6E369A4681}" type="pres">
      <dgm:prSet presAssocID="{9EB72D93-2783-A349-B887-07F44DEC3CAA}" presName="spaceBetweenRectangles" presStyleCnt="0"/>
      <dgm:spPr/>
    </dgm:pt>
    <dgm:pt modelId="{9FAB00F5-0839-A448-A278-787B336A1F9F}" type="pres">
      <dgm:prSet presAssocID="{FAB720B7-0E04-8743-8365-8F3133733BED}" presName="parentLin" presStyleCnt="0"/>
      <dgm:spPr/>
    </dgm:pt>
    <dgm:pt modelId="{1AA9BE9F-EC32-F845-9322-A5E68BC31123}" type="pres">
      <dgm:prSet presAssocID="{FAB720B7-0E04-8743-8365-8F3133733BED}" presName="parentLeftMargin" presStyleLbl="node1" presStyleIdx="1" presStyleCnt="7"/>
      <dgm:spPr/>
    </dgm:pt>
    <dgm:pt modelId="{700D6717-B317-0146-B8C2-D15BDA27B70C}" type="pres">
      <dgm:prSet presAssocID="{FAB720B7-0E04-8743-8365-8F3133733BED}" presName="parentText" presStyleLbl="node1" presStyleIdx="2" presStyleCnt="7">
        <dgm:presLayoutVars>
          <dgm:chMax val="0"/>
          <dgm:bulletEnabled val="1"/>
        </dgm:presLayoutVars>
      </dgm:prSet>
      <dgm:spPr/>
    </dgm:pt>
    <dgm:pt modelId="{7B3F5801-6A32-8F4F-B71C-52B759C4D39B}" type="pres">
      <dgm:prSet presAssocID="{FAB720B7-0E04-8743-8365-8F3133733BED}" presName="negativeSpace" presStyleCnt="0"/>
      <dgm:spPr/>
    </dgm:pt>
    <dgm:pt modelId="{3CFD13E3-8F96-D642-9A12-9AC83EDF745E}" type="pres">
      <dgm:prSet presAssocID="{FAB720B7-0E04-8743-8365-8F3133733BED}" presName="childText" presStyleLbl="conFgAcc1" presStyleIdx="2" presStyleCnt="7">
        <dgm:presLayoutVars>
          <dgm:bulletEnabled val="1"/>
        </dgm:presLayoutVars>
      </dgm:prSet>
      <dgm:spPr/>
    </dgm:pt>
    <dgm:pt modelId="{CA4533A7-645D-6040-A24B-3A750A329C1E}" type="pres">
      <dgm:prSet presAssocID="{25BE601D-3C41-7548-AC7F-A29232D61E02}" presName="spaceBetweenRectangles" presStyleCnt="0"/>
      <dgm:spPr/>
    </dgm:pt>
    <dgm:pt modelId="{11192E9A-80D1-CE47-8E8A-12BB7FA228EE}" type="pres">
      <dgm:prSet presAssocID="{3E9B20CE-81B0-6645-9A0C-534092F63A37}" presName="parentLin" presStyleCnt="0"/>
      <dgm:spPr/>
    </dgm:pt>
    <dgm:pt modelId="{2806024C-3FB3-784F-B3B0-523C17F3075F}" type="pres">
      <dgm:prSet presAssocID="{3E9B20CE-81B0-6645-9A0C-534092F63A37}" presName="parentLeftMargin" presStyleLbl="node1" presStyleIdx="2" presStyleCnt="7"/>
      <dgm:spPr/>
    </dgm:pt>
    <dgm:pt modelId="{19D60C7F-3DF0-DB44-84D6-7782C6DFA89B}" type="pres">
      <dgm:prSet presAssocID="{3E9B20CE-81B0-6645-9A0C-534092F63A37}" presName="parentText" presStyleLbl="node1" presStyleIdx="3" presStyleCnt="7">
        <dgm:presLayoutVars>
          <dgm:chMax val="0"/>
          <dgm:bulletEnabled val="1"/>
        </dgm:presLayoutVars>
      </dgm:prSet>
      <dgm:spPr/>
    </dgm:pt>
    <dgm:pt modelId="{A67850A5-FD0E-364E-A96F-31D124E7D71C}" type="pres">
      <dgm:prSet presAssocID="{3E9B20CE-81B0-6645-9A0C-534092F63A37}" presName="negativeSpace" presStyleCnt="0"/>
      <dgm:spPr/>
    </dgm:pt>
    <dgm:pt modelId="{C70C75E3-2ECD-9042-A3E6-F1687E81AF95}" type="pres">
      <dgm:prSet presAssocID="{3E9B20CE-81B0-6645-9A0C-534092F63A37}" presName="childText" presStyleLbl="conFgAcc1" presStyleIdx="3" presStyleCnt="7">
        <dgm:presLayoutVars>
          <dgm:bulletEnabled val="1"/>
        </dgm:presLayoutVars>
      </dgm:prSet>
      <dgm:spPr/>
    </dgm:pt>
    <dgm:pt modelId="{D4992560-4CDD-3A4E-BD9B-9AADE67C3FC6}" type="pres">
      <dgm:prSet presAssocID="{D8F4C546-8666-B64E-9F9F-C8902522C35A}" presName="spaceBetweenRectangles" presStyleCnt="0"/>
      <dgm:spPr/>
    </dgm:pt>
    <dgm:pt modelId="{296B7168-EFFC-0D44-9D77-6247AD20BEA3}" type="pres">
      <dgm:prSet presAssocID="{D2092953-EA1C-7647-A637-BE9536B0A837}" presName="parentLin" presStyleCnt="0"/>
      <dgm:spPr/>
    </dgm:pt>
    <dgm:pt modelId="{AAB918BA-D430-A440-8F31-AD4DD7C09682}" type="pres">
      <dgm:prSet presAssocID="{D2092953-EA1C-7647-A637-BE9536B0A837}" presName="parentLeftMargin" presStyleLbl="node1" presStyleIdx="3" presStyleCnt="7"/>
      <dgm:spPr/>
    </dgm:pt>
    <dgm:pt modelId="{A1908694-C095-8641-836C-4757EEDE536E}" type="pres">
      <dgm:prSet presAssocID="{D2092953-EA1C-7647-A637-BE9536B0A837}" presName="parentText" presStyleLbl="node1" presStyleIdx="4" presStyleCnt="7">
        <dgm:presLayoutVars>
          <dgm:chMax val="0"/>
          <dgm:bulletEnabled val="1"/>
        </dgm:presLayoutVars>
      </dgm:prSet>
      <dgm:spPr/>
    </dgm:pt>
    <dgm:pt modelId="{C7F503DA-C95D-0D46-9FC9-1C4ECE876D80}" type="pres">
      <dgm:prSet presAssocID="{D2092953-EA1C-7647-A637-BE9536B0A837}" presName="negativeSpace" presStyleCnt="0"/>
      <dgm:spPr/>
    </dgm:pt>
    <dgm:pt modelId="{2F50EC54-772F-6743-8538-0DEFAEB82ADB}" type="pres">
      <dgm:prSet presAssocID="{D2092953-EA1C-7647-A637-BE9536B0A837}" presName="childText" presStyleLbl="conFgAcc1" presStyleIdx="4" presStyleCnt="7">
        <dgm:presLayoutVars>
          <dgm:bulletEnabled val="1"/>
        </dgm:presLayoutVars>
      </dgm:prSet>
      <dgm:spPr/>
    </dgm:pt>
    <dgm:pt modelId="{E9EBA9D3-B77C-7144-867B-50EB9D145D97}" type="pres">
      <dgm:prSet presAssocID="{A29713F0-DC0E-1C4E-8BD7-81F30AA3C3D2}" presName="spaceBetweenRectangles" presStyleCnt="0"/>
      <dgm:spPr/>
    </dgm:pt>
    <dgm:pt modelId="{73181B17-0673-FD42-A23F-32C2D3588CD2}" type="pres">
      <dgm:prSet presAssocID="{2D8982A4-2828-E748-B297-27729C08B1B9}" presName="parentLin" presStyleCnt="0"/>
      <dgm:spPr/>
    </dgm:pt>
    <dgm:pt modelId="{35C698B4-66E5-2846-82BF-7061CA9C6C1E}" type="pres">
      <dgm:prSet presAssocID="{2D8982A4-2828-E748-B297-27729C08B1B9}" presName="parentLeftMargin" presStyleLbl="node1" presStyleIdx="4" presStyleCnt="7"/>
      <dgm:spPr/>
    </dgm:pt>
    <dgm:pt modelId="{32BC8CC1-585D-544D-854C-83A35EB6F448}" type="pres">
      <dgm:prSet presAssocID="{2D8982A4-2828-E748-B297-27729C08B1B9}" presName="parentText" presStyleLbl="node1" presStyleIdx="5" presStyleCnt="7">
        <dgm:presLayoutVars>
          <dgm:chMax val="0"/>
          <dgm:bulletEnabled val="1"/>
        </dgm:presLayoutVars>
      </dgm:prSet>
      <dgm:spPr/>
    </dgm:pt>
    <dgm:pt modelId="{D08A5B3F-C9A6-F843-9CDC-CDA2B169FBDA}" type="pres">
      <dgm:prSet presAssocID="{2D8982A4-2828-E748-B297-27729C08B1B9}" presName="negativeSpace" presStyleCnt="0"/>
      <dgm:spPr/>
    </dgm:pt>
    <dgm:pt modelId="{56008333-84BD-CF41-8464-5A8572176E43}" type="pres">
      <dgm:prSet presAssocID="{2D8982A4-2828-E748-B297-27729C08B1B9}" presName="childText" presStyleLbl="conFgAcc1" presStyleIdx="5" presStyleCnt="7">
        <dgm:presLayoutVars>
          <dgm:bulletEnabled val="1"/>
        </dgm:presLayoutVars>
      </dgm:prSet>
      <dgm:spPr/>
    </dgm:pt>
    <dgm:pt modelId="{7737F6DC-3CA3-DE46-B6A2-E02110A63FC9}" type="pres">
      <dgm:prSet presAssocID="{87108272-D9B4-704E-B0DA-913E062EC5B8}" presName="spaceBetweenRectangles" presStyleCnt="0"/>
      <dgm:spPr/>
    </dgm:pt>
    <dgm:pt modelId="{A584D8F3-D0AE-F44B-BEB5-1C860A60B448}" type="pres">
      <dgm:prSet presAssocID="{9BD012BA-92CE-0145-8965-61CD82E80463}" presName="parentLin" presStyleCnt="0"/>
      <dgm:spPr/>
    </dgm:pt>
    <dgm:pt modelId="{23440BF2-60F5-6247-95B7-0C31E993ACE7}" type="pres">
      <dgm:prSet presAssocID="{9BD012BA-92CE-0145-8965-61CD82E80463}" presName="parentLeftMargin" presStyleLbl="node1" presStyleIdx="5" presStyleCnt="7"/>
      <dgm:spPr/>
    </dgm:pt>
    <dgm:pt modelId="{4CD6C236-7B22-F949-A2C1-B38D194725DB}" type="pres">
      <dgm:prSet presAssocID="{9BD012BA-92CE-0145-8965-61CD82E80463}" presName="parentText" presStyleLbl="node1" presStyleIdx="6" presStyleCnt="7">
        <dgm:presLayoutVars>
          <dgm:chMax val="0"/>
          <dgm:bulletEnabled val="1"/>
        </dgm:presLayoutVars>
      </dgm:prSet>
      <dgm:spPr/>
    </dgm:pt>
    <dgm:pt modelId="{F7244264-A944-BA47-A2EA-30F331AF87DF}" type="pres">
      <dgm:prSet presAssocID="{9BD012BA-92CE-0145-8965-61CD82E80463}" presName="negativeSpace" presStyleCnt="0"/>
      <dgm:spPr/>
    </dgm:pt>
    <dgm:pt modelId="{1BC102CC-B8F1-8E49-A8D9-B10BFCB001B7}" type="pres">
      <dgm:prSet presAssocID="{9BD012BA-92CE-0145-8965-61CD82E80463}" presName="childText" presStyleLbl="conFgAcc1" presStyleIdx="6" presStyleCnt="7">
        <dgm:presLayoutVars>
          <dgm:bulletEnabled val="1"/>
        </dgm:presLayoutVars>
      </dgm:prSet>
      <dgm:spPr/>
    </dgm:pt>
  </dgm:ptLst>
  <dgm:cxnLst>
    <dgm:cxn modelId="{0FDB100F-7C57-0845-99C3-547B1E1EE422}" type="presOf" srcId="{DFEC24FE-5727-5C48-9457-47A503AEAC75}" destId="{CBEFF87F-525D-8240-93E0-FD51CB7DAAFD}" srcOrd="1" destOrd="0" presId="urn:microsoft.com/office/officeart/2005/8/layout/list1"/>
    <dgm:cxn modelId="{1D4B1F12-36FB-7340-A07D-845DC72A1B3E}" srcId="{194B641B-18A7-4E43-B85E-3EDCAAAA7263}" destId="{9BD012BA-92CE-0145-8965-61CD82E80463}" srcOrd="6" destOrd="0" parTransId="{A8E603A4-6BF2-EA46-8236-F5DD26969DD0}" sibTransId="{C9803016-ED51-3543-A453-4C609DD0F148}"/>
    <dgm:cxn modelId="{1D7B5513-C9E9-034B-8BDE-5C2AAF67F779}" type="presOf" srcId="{9BD012BA-92CE-0145-8965-61CD82E80463}" destId="{23440BF2-60F5-6247-95B7-0C31E993ACE7}" srcOrd="0" destOrd="0" presId="urn:microsoft.com/office/officeart/2005/8/layout/list1"/>
    <dgm:cxn modelId="{491EE217-3A97-0649-A723-689C5ED4CF32}" type="presOf" srcId="{D2092953-EA1C-7647-A637-BE9536B0A837}" destId="{A1908694-C095-8641-836C-4757EEDE536E}" srcOrd="1" destOrd="0" presId="urn:microsoft.com/office/officeart/2005/8/layout/list1"/>
    <dgm:cxn modelId="{B8A24E1E-8D45-2D4D-A5FA-6DAF5874D3C7}" type="presOf" srcId="{A2A3686E-A808-FF40-9A09-EF1BDBF113D1}" destId="{BE620CFC-661C-C44A-B21F-47EB43C9232B}" srcOrd="1" destOrd="0" presId="urn:microsoft.com/office/officeart/2005/8/layout/list1"/>
    <dgm:cxn modelId="{CF390C2D-BECB-8F41-ACA0-9C6F085895E4}" type="presOf" srcId="{FAB720B7-0E04-8743-8365-8F3133733BED}" destId="{700D6717-B317-0146-B8C2-D15BDA27B70C}" srcOrd="1" destOrd="0" presId="urn:microsoft.com/office/officeart/2005/8/layout/list1"/>
    <dgm:cxn modelId="{DE54B534-2DBB-934F-AAE1-8728526AE4A3}" srcId="{194B641B-18A7-4E43-B85E-3EDCAAAA7263}" destId="{2D8982A4-2828-E748-B297-27729C08B1B9}" srcOrd="5" destOrd="0" parTransId="{B11DEF61-609C-9542-AE1C-C378732D84F4}" sibTransId="{87108272-D9B4-704E-B0DA-913E062EC5B8}"/>
    <dgm:cxn modelId="{2F2D7743-350D-9141-802C-5885D0578877}" type="presOf" srcId="{DFEC24FE-5727-5C48-9457-47A503AEAC75}" destId="{F105D9C9-F0E7-404C-8BA9-30064E464528}" srcOrd="0" destOrd="0" presId="urn:microsoft.com/office/officeart/2005/8/layout/list1"/>
    <dgm:cxn modelId="{3903DD52-5295-F541-A93D-52FD73478223}" srcId="{194B641B-18A7-4E43-B85E-3EDCAAAA7263}" destId="{A2A3686E-A808-FF40-9A09-EF1BDBF113D1}" srcOrd="0" destOrd="0" parTransId="{0AE9660D-E9DA-5246-B004-C08770902C82}" sibTransId="{AF402E5D-B887-B14D-93B6-247E7F7184B5}"/>
    <dgm:cxn modelId="{D3924355-6709-964A-B499-5908DF4DF218}" srcId="{194B641B-18A7-4E43-B85E-3EDCAAAA7263}" destId="{3E9B20CE-81B0-6645-9A0C-534092F63A37}" srcOrd="3" destOrd="0" parTransId="{40A3E4F5-8172-444C-9238-422CFED1B43D}" sibTransId="{D8F4C546-8666-B64E-9F9F-C8902522C35A}"/>
    <dgm:cxn modelId="{98487B5B-87E0-204D-BF71-038456CC4B48}" type="presOf" srcId="{2D8982A4-2828-E748-B297-27729C08B1B9}" destId="{35C698B4-66E5-2846-82BF-7061CA9C6C1E}" srcOrd="0" destOrd="0" presId="urn:microsoft.com/office/officeart/2005/8/layout/list1"/>
    <dgm:cxn modelId="{440B1E60-F96B-6249-8B33-7F308F85D707}" srcId="{194B641B-18A7-4E43-B85E-3EDCAAAA7263}" destId="{DFEC24FE-5727-5C48-9457-47A503AEAC75}" srcOrd="1" destOrd="0" parTransId="{40AB32DE-9613-A342-A5CB-55EFDB12E6B1}" sibTransId="{9EB72D93-2783-A349-B887-07F44DEC3CAA}"/>
    <dgm:cxn modelId="{30EA9E78-79BB-BB4F-AFE6-34D6CF9F018C}" type="presOf" srcId="{9BD012BA-92CE-0145-8965-61CD82E80463}" destId="{4CD6C236-7B22-F949-A2C1-B38D194725DB}" srcOrd="1" destOrd="0" presId="urn:microsoft.com/office/officeart/2005/8/layout/list1"/>
    <dgm:cxn modelId="{BDC8B183-1004-4446-8F6E-8F3CEBC433E5}" type="presOf" srcId="{2D8982A4-2828-E748-B297-27729C08B1B9}" destId="{32BC8CC1-585D-544D-854C-83A35EB6F448}" srcOrd="1" destOrd="0" presId="urn:microsoft.com/office/officeart/2005/8/layout/list1"/>
    <dgm:cxn modelId="{5FEDD38C-F223-1A4D-8009-0A61C566689E}" type="presOf" srcId="{A2A3686E-A808-FF40-9A09-EF1BDBF113D1}" destId="{0586449A-99DF-4441-9FB2-D26361D0006A}" srcOrd="0" destOrd="0" presId="urn:microsoft.com/office/officeart/2005/8/layout/list1"/>
    <dgm:cxn modelId="{B1C18696-8D69-454F-BA3E-37D45DC91D56}" type="presOf" srcId="{3E9B20CE-81B0-6645-9A0C-534092F63A37}" destId="{2806024C-3FB3-784F-B3B0-523C17F3075F}" srcOrd="0" destOrd="0" presId="urn:microsoft.com/office/officeart/2005/8/layout/list1"/>
    <dgm:cxn modelId="{9A2683B2-3287-9C4F-B4A5-28D98F57A842}" type="presOf" srcId="{D2092953-EA1C-7647-A637-BE9536B0A837}" destId="{AAB918BA-D430-A440-8F31-AD4DD7C09682}" srcOrd="0" destOrd="0" presId="urn:microsoft.com/office/officeart/2005/8/layout/list1"/>
    <dgm:cxn modelId="{813855B8-CB47-464F-87C1-3C0CD813ED70}" srcId="{194B641B-18A7-4E43-B85E-3EDCAAAA7263}" destId="{FAB720B7-0E04-8743-8365-8F3133733BED}" srcOrd="2" destOrd="0" parTransId="{7D9E7830-3F6C-2141-883D-19EB1AAE7CA5}" sibTransId="{25BE601D-3C41-7548-AC7F-A29232D61E02}"/>
    <dgm:cxn modelId="{F3A515C6-91BB-304D-A76A-128D214B2A35}" type="presOf" srcId="{194B641B-18A7-4E43-B85E-3EDCAAAA7263}" destId="{63ACCF4D-D195-AA4D-8B74-83FEA930610D}" srcOrd="0" destOrd="0" presId="urn:microsoft.com/office/officeart/2005/8/layout/list1"/>
    <dgm:cxn modelId="{071BBAC7-94CB-C44D-84C0-AFE346171585}" type="presOf" srcId="{FAB720B7-0E04-8743-8365-8F3133733BED}" destId="{1AA9BE9F-EC32-F845-9322-A5E68BC31123}" srcOrd="0" destOrd="0" presId="urn:microsoft.com/office/officeart/2005/8/layout/list1"/>
    <dgm:cxn modelId="{6791C5C7-A625-3C4E-AA27-77B0C14C15EA}" srcId="{194B641B-18A7-4E43-B85E-3EDCAAAA7263}" destId="{D2092953-EA1C-7647-A637-BE9536B0A837}" srcOrd="4" destOrd="0" parTransId="{F20AA577-EDA4-054C-AB2B-9959C4F6991C}" sibTransId="{A29713F0-DC0E-1C4E-8BD7-81F30AA3C3D2}"/>
    <dgm:cxn modelId="{3FA958FB-724F-9347-8F4A-709E389FCFC6}" type="presOf" srcId="{3E9B20CE-81B0-6645-9A0C-534092F63A37}" destId="{19D60C7F-3DF0-DB44-84D6-7782C6DFA89B}" srcOrd="1" destOrd="0" presId="urn:microsoft.com/office/officeart/2005/8/layout/list1"/>
    <dgm:cxn modelId="{090E5EC1-9CA2-EA42-BFBA-F71B55C1C381}" type="presParOf" srcId="{63ACCF4D-D195-AA4D-8B74-83FEA930610D}" destId="{5F17403D-E63C-C344-B3A2-C3B61CFB12AD}" srcOrd="0" destOrd="0" presId="urn:microsoft.com/office/officeart/2005/8/layout/list1"/>
    <dgm:cxn modelId="{0CEEAEAD-3223-FB4B-B9E4-4D2FC436A127}" type="presParOf" srcId="{5F17403D-E63C-C344-B3A2-C3B61CFB12AD}" destId="{0586449A-99DF-4441-9FB2-D26361D0006A}" srcOrd="0" destOrd="0" presId="urn:microsoft.com/office/officeart/2005/8/layout/list1"/>
    <dgm:cxn modelId="{C52708CA-61EA-4A45-964A-5B4BEF0BA7F6}" type="presParOf" srcId="{5F17403D-E63C-C344-B3A2-C3B61CFB12AD}" destId="{BE620CFC-661C-C44A-B21F-47EB43C9232B}" srcOrd="1" destOrd="0" presId="urn:microsoft.com/office/officeart/2005/8/layout/list1"/>
    <dgm:cxn modelId="{2C3544A4-7354-4F4C-B529-4224C28EE5A6}" type="presParOf" srcId="{63ACCF4D-D195-AA4D-8B74-83FEA930610D}" destId="{4815A03A-E9FD-2D43-8E67-4C672250F55A}" srcOrd="1" destOrd="0" presId="urn:microsoft.com/office/officeart/2005/8/layout/list1"/>
    <dgm:cxn modelId="{2610ADDD-F029-CD4A-8F6E-E7C01076C363}" type="presParOf" srcId="{63ACCF4D-D195-AA4D-8B74-83FEA930610D}" destId="{E2D5F6F8-137A-7A4C-84CD-4D45A922FE3C}" srcOrd="2" destOrd="0" presId="urn:microsoft.com/office/officeart/2005/8/layout/list1"/>
    <dgm:cxn modelId="{C4671813-29FC-4B4B-A504-B16821306428}" type="presParOf" srcId="{63ACCF4D-D195-AA4D-8B74-83FEA930610D}" destId="{4E57431B-E58D-5841-AD87-0087061583A1}" srcOrd="3" destOrd="0" presId="urn:microsoft.com/office/officeart/2005/8/layout/list1"/>
    <dgm:cxn modelId="{E4721D56-B96B-DF46-866E-B9F78E1BDBA9}" type="presParOf" srcId="{63ACCF4D-D195-AA4D-8B74-83FEA930610D}" destId="{729CB173-92DA-BC47-9103-A4ED89A1EBF8}" srcOrd="4" destOrd="0" presId="urn:microsoft.com/office/officeart/2005/8/layout/list1"/>
    <dgm:cxn modelId="{4E2E83EB-E199-3843-86FA-5D4E16035A24}" type="presParOf" srcId="{729CB173-92DA-BC47-9103-A4ED89A1EBF8}" destId="{F105D9C9-F0E7-404C-8BA9-30064E464528}" srcOrd="0" destOrd="0" presId="urn:microsoft.com/office/officeart/2005/8/layout/list1"/>
    <dgm:cxn modelId="{17CD28EB-7702-DF46-AA26-DE5F6D20F860}" type="presParOf" srcId="{729CB173-92DA-BC47-9103-A4ED89A1EBF8}" destId="{CBEFF87F-525D-8240-93E0-FD51CB7DAAFD}" srcOrd="1" destOrd="0" presId="urn:microsoft.com/office/officeart/2005/8/layout/list1"/>
    <dgm:cxn modelId="{423D412D-6C71-064D-9299-CBE1A20E3710}" type="presParOf" srcId="{63ACCF4D-D195-AA4D-8B74-83FEA930610D}" destId="{88DACFDA-467A-5A4F-AB33-773A8469F9AF}" srcOrd="5" destOrd="0" presId="urn:microsoft.com/office/officeart/2005/8/layout/list1"/>
    <dgm:cxn modelId="{24588D11-B1E1-DD4B-B2B1-5DB5427038C1}" type="presParOf" srcId="{63ACCF4D-D195-AA4D-8B74-83FEA930610D}" destId="{2439A9FA-7A8C-8A4F-9F75-3B205D2D164B}" srcOrd="6" destOrd="0" presId="urn:microsoft.com/office/officeart/2005/8/layout/list1"/>
    <dgm:cxn modelId="{5A0059C2-ABAD-BC47-96AE-EDE8CEB8DC3C}" type="presParOf" srcId="{63ACCF4D-D195-AA4D-8B74-83FEA930610D}" destId="{A9CEE5E4-41D3-994B-A1C1-DA6E369A4681}" srcOrd="7" destOrd="0" presId="urn:microsoft.com/office/officeart/2005/8/layout/list1"/>
    <dgm:cxn modelId="{AFB70F1B-A3B5-C141-8709-2CCE4920358C}" type="presParOf" srcId="{63ACCF4D-D195-AA4D-8B74-83FEA930610D}" destId="{9FAB00F5-0839-A448-A278-787B336A1F9F}" srcOrd="8" destOrd="0" presId="urn:microsoft.com/office/officeart/2005/8/layout/list1"/>
    <dgm:cxn modelId="{B0F1F33E-0302-3F42-9913-50156CBC7A63}" type="presParOf" srcId="{9FAB00F5-0839-A448-A278-787B336A1F9F}" destId="{1AA9BE9F-EC32-F845-9322-A5E68BC31123}" srcOrd="0" destOrd="0" presId="urn:microsoft.com/office/officeart/2005/8/layout/list1"/>
    <dgm:cxn modelId="{A98BE8EE-FC3F-F944-9EA0-398BBD3ADCF9}" type="presParOf" srcId="{9FAB00F5-0839-A448-A278-787B336A1F9F}" destId="{700D6717-B317-0146-B8C2-D15BDA27B70C}" srcOrd="1" destOrd="0" presId="urn:microsoft.com/office/officeart/2005/8/layout/list1"/>
    <dgm:cxn modelId="{A397AF25-7FD6-7940-96F8-8EFCA7FD4FF6}" type="presParOf" srcId="{63ACCF4D-D195-AA4D-8B74-83FEA930610D}" destId="{7B3F5801-6A32-8F4F-B71C-52B759C4D39B}" srcOrd="9" destOrd="0" presId="urn:microsoft.com/office/officeart/2005/8/layout/list1"/>
    <dgm:cxn modelId="{57BFA47E-B344-A243-90B3-4C676552589E}" type="presParOf" srcId="{63ACCF4D-D195-AA4D-8B74-83FEA930610D}" destId="{3CFD13E3-8F96-D642-9A12-9AC83EDF745E}" srcOrd="10" destOrd="0" presId="urn:microsoft.com/office/officeart/2005/8/layout/list1"/>
    <dgm:cxn modelId="{536DFFA2-B56F-D646-83D7-DAA1E9EA8B52}" type="presParOf" srcId="{63ACCF4D-D195-AA4D-8B74-83FEA930610D}" destId="{CA4533A7-645D-6040-A24B-3A750A329C1E}" srcOrd="11" destOrd="0" presId="urn:microsoft.com/office/officeart/2005/8/layout/list1"/>
    <dgm:cxn modelId="{BAF47046-A2F1-8441-B570-41E387E6BBD9}" type="presParOf" srcId="{63ACCF4D-D195-AA4D-8B74-83FEA930610D}" destId="{11192E9A-80D1-CE47-8E8A-12BB7FA228EE}" srcOrd="12" destOrd="0" presId="urn:microsoft.com/office/officeart/2005/8/layout/list1"/>
    <dgm:cxn modelId="{3E51F693-04DB-9644-BBAA-AE30D10AC15E}" type="presParOf" srcId="{11192E9A-80D1-CE47-8E8A-12BB7FA228EE}" destId="{2806024C-3FB3-784F-B3B0-523C17F3075F}" srcOrd="0" destOrd="0" presId="urn:microsoft.com/office/officeart/2005/8/layout/list1"/>
    <dgm:cxn modelId="{7123CA57-28EA-934C-86A7-1F31809D0D0E}" type="presParOf" srcId="{11192E9A-80D1-CE47-8E8A-12BB7FA228EE}" destId="{19D60C7F-3DF0-DB44-84D6-7782C6DFA89B}" srcOrd="1" destOrd="0" presId="urn:microsoft.com/office/officeart/2005/8/layout/list1"/>
    <dgm:cxn modelId="{DAF58D18-BB2C-C54C-8486-7B4A3E3310FE}" type="presParOf" srcId="{63ACCF4D-D195-AA4D-8B74-83FEA930610D}" destId="{A67850A5-FD0E-364E-A96F-31D124E7D71C}" srcOrd="13" destOrd="0" presId="urn:microsoft.com/office/officeart/2005/8/layout/list1"/>
    <dgm:cxn modelId="{D889880D-0015-C846-89BF-2F5D65B4260B}" type="presParOf" srcId="{63ACCF4D-D195-AA4D-8B74-83FEA930610D}" destId="{C70C75E3-2ECD-9042-A3E6-F1687E81AF95}" srcOrd="14" destOrd="0" presId="urn:microsoft.com/office/officeart/2005/8/layout/list1"/>
    <dgm:cxn modelId="{BF023398-A7D3-A242-9FDC-3D02E2DAC32A}" type="presParOf" srcId="{63ACCF4D-D195-AA4D-8B74-83FEA930610D}" destId="{D4992560-4CDD-3A4E-BD9B-9AADE67C3FC6}" srcOrd="15" destOrd="0" presId="urn:microsoft.com/office/officeart/2005/8/layout/list1"/>
    <dgm:cxn modelId="{E5609373-81D3-FB49-A9DF-777790357656}" type="presParOf" srcId="{63ACCF4D-D195-AA4D-8B74-83FEA930610D}" destId="{296B7168-EFFC-0D44-9D77-6247AD20BEA3}" srcOrd="16" destOrd="0" presId="urn:microsoft.com/office/officeart/2005/8/layout/list1"/>
    <dgm:cxn modelId="{F71E0F3C-1531-2D44-A5D6-965FCB9B2971}" type="presParOf" srcId="{296B7168-EFFC-0D44-9D77-6247AD20BEA3}" destId="{AAB918BA-D430-A440-8F31-AD4DD7C09682}" srcOrd="0" destOrd="0" presId="urn:microsoft.com/office/officeart/2005/8/layout/list1"/>
    <dgm:cxn modelId="{99CC7B3A-7966-F543-BF65-513E981B860B}" type="presParOf" srcId="{296B7168-EFFC-0D44-9D77-6247AD20BEA3}" destId="{A1908694-C095-8641-836C-4757EEDE536E}" srcOrd="1" destOrd="0" presId="urn:microsoft.com/office/officeart/2005/8/layout/list1"/>
    <dgm:cxn modelId="{1E174327-0468-F148-A970-58BB0CA0F97A}" type="presParOf" srcId="{63ACCF4D-D195-AA4D-8B74-83FEA930610D}" destId="{C7F503DA-C95D-0D46-9FC9-1C4ECE876D80}" srcOrd="17" destOrd="0" presId="urn:microsoft.com/office/officeart/2005/8/layout/list1"/>
    <dgm:cxn modelId="{FB97CC76-20C4-B54C-B17C-FE6073DAE1D7}" type="presParOf" srcId="{63ACCF4D-D195-AA4D-8B74-83FEA930610D}" destId="{2F50EC54-772F-6743-8538-0DEFAEB82ADB}" srcOrd="18" destOrd="0" presId="urn:microsoft.com/office/officeart/2005/8/layout/list1"/>
    <dgm:cxn modelId="{6E0C6E05-89F6-D547-9454-2595B8F3F813}" type="presParOf" srcId="{63ACCF4D-D195-AA4D-8B74-83FEA930610D}" destId="{E9EBA9D3-B77C-7144-867B-50EB9D145D97}" srcOrd="19" destOrd="0" presId="urn:microsoft.com/office/officeart/2005/8/layout/list1"/>
    <dgm:cxn modelId="{69F89403-7C81-BC49-92D4-8C1607F9C79F}" type="presParOf" srcId="{63ACCF4D-D195-AA4D-8B74-83FEA930610D}" destId="{73181B17-0673-FD42-A23F-32C2D3588CD2}" srcOrd="20" destOrd="0" presId="urn:microsoft.com/office/officeart/2005/8/layout/list1"/>
    <dgm:cxn modelId="{8B0DCD13-FB7F-8B46-9E5E-0BE75F8896A6}" type="presParOf" srcId="{73181B17-0673-FD42-A23F-32C2D3588CD2}" destId="{35C698B4-66E5-2846-82BF-7061CA9C6C1E}" srcOrd="0" destOrd="0" presId="urn:microsoft.com/office/officeart/2005/8/layout/list1"/>
    <dgm:cxn modelId="{9EDEDD62-8625-EE44-8F38-863DAD7A067B}" type="presParOf" srcId="{73181B17-0673-FD42-A23F-32C2D3588CD2}" destId="{32BC8CC1-585D-544D-854C-83A35EB6F448}" srcOrd="1" destOrd="0" presId="urn:microsoft.com/office/officeart/2005/8/layout/list1"/>
    <dgm:cxn modelId="{54EB6960-8DFD-4644-BC79-3FEAACFDE35C}" type="presParOf" srcId="{63ACCF4D-D195-AA4D-8B74-83FEA930610D}" destId="{D08A5B3F-C9A6-F843-9CDC-CDA2B169FBDA}" srcOrd="21" destOrd="0" presId="urn:microsoft.com/office/officeart/2005/8/layout/list1"/>
    <dgm:cxn modelId="{1E6FC146-9F84-CE4C-9016-116FBEAED118}" type="presParOf" srcId="{63ACCF4D-D195-AA4D-8B74-83FEA930610D}" destId="{56008333-84BD-CF41-8464-5A8572176E43}" srcOrd="22" destOrd="0" presId="urn:microsoft.com/office/officeart/2005/8/layout/list1"/>
    <dgm:cxn modelId="{2CCAB1A1-6ED4-B046-8FA5-FA05E1CEBD3F}" type="presParOf" srcId="{63ACCF4D-D195-AA4D-8B74-83FEA930610D}" destId="{7737F6DC-3CA3-DE46-B6A2-E02110A63FC9}" srcOrd="23" destOrd="0" presId="urn:microsoft.com/office/officeart/2005/8/layout/list1"/>
    <dgm:cxn modelId="{1C404DFE-87D8-7B40-BE52-813E657242F8}" type="presParOf" srcId="{63ACCF4D-D195-AA4D-8B74-83FEA930610D}" destId="{A584D8F3-D0AE-F44B-BEB5-1C860A60B448}" srcOrd="24" destOrd="0" presId="urn:microsoft.com/office/officeart/2005/8/layout/list1"/>
    <dgm:cxn modelId="{29270CAE-024C-0246-A8B0-4F580FF4468F}" type="presParOf" srcId="{A584D8F3-D0AE-F44B-BEB5-1C860A60B448}" destId="{23440BF2-60F5-6247-95B7-0C31E993ACE7}" srcOrd="0" destOrd="0" presId="urn:microsoft.com/office/officeart/2005/8/layout/list1"/>
    <dgm:cxn modelId="{4531DC4B-A327-0A43-9723-0E587932E9B5}" type="presParOf" srcId="{A584D8F3-D0AE-F44B-BEB5-1C860A60B448}" destId="{4CD6C236-7B22-F949-A2C1-B38D194725DB}" srcOrd="1" destOrd="0" presId="urn:microsoft.com/office/officeart/2005/8/layout/list1"/>
    <dgm:cxn modelId="{6C2F0DF6-9087-D145-9FBE-CFB95ECFEDEE}" type="presParOf" srcId="{63ACCF4D-D195-AA4D-8B74-83FEA930610D}" destId="{F7244264-A944-BA47-A2EA-30F331AF87DF}" srcOrd="25" destOrd="0" presId="urn:microsoft.com/office/officeart/2005/8/layout/list1"/>
    <dgm:cxn modelId="{1EBD979D-ED0D-9B43-8973-77CB8EF1C7AF}" type="presParOf" srcId="{63ACCF4D-D195-AA4D-8B74-83FEA930610D}" destId="{1BC102CC-B8F1-8E49-A8D9-B10BFCB001B7}" srcOrd="26" destOrd="0" presId="urn:microsoft.com/office/officeart/2005/8/layout/list1"/>
  </dgm:cxnLst>
  <dgm:bg>
    <a:solidFill>
      <a:schemeClr val="accent5">
        <a:lumMod val="10000"/>
        <a:lumOff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FD70A-BE45-6C4D-97E8-6458B69B3102}" type="doc">
      <dgm:prSet loTypeId="urn:microsoft.com/office/officeart/2005/8/layout/radial6" loCatId="" qsTypeId="urn:microsoft.com/office/officeart/2005/8/quickstyle/simple4" qsCatId="simple" csTypeId="urn:microsoft.com/office/officeart/2005/8/colors/colorful3" csCatId="colorful" phldr="1"/>
      <dgm:spPr/>
      <dgm:t>
        <a:bodyPr/>
        <a:lstStyle/>
        <a:p>
          <a:endParaRPr lang="en-GB"/>
        </a:p>
      </dgm:t>
    </dgm:pt>
    <dgm:pt modelId="{1F125D6F-7ED9-C84D-AC1C-9055A6A4890B}">
      <dgm:prSet phldrT="[Text]"/>
      <dgm:spPr/>
      <dgm:t>
        <a:bodyPr/>
        <a:lstStyle/>
        <a:p>
          <a:r>
            <a:rPr lang="en-GB" dirty="0"/>
            <a:t>Strategic Planning</a:t>
          </a:r>
        </a:p>
      </dgm:t>
    </dgm:pt>
    <dgm:pt modelId="{6CB1B985-0B08-544B-8F81-8E9A6E7804D4}" type="parTrans" cxnId="{BB4D581A-B8D0-A24E-8EED-22D439599861}">
      <dgm:prSet/>
      <dgm:spPr/>
      <dgm:t>
        <a:bodyPr/>
        <a:lstStyle/>
        <a:p>
          <a:endParaRPr lang="en-GB"/>
        </a:p>
      </dgm:t>
    </dgm:pt>
    <dgm:pt modelId="{0FF50C6D-1701-E548-BD90-26F4E02A9F09}" type="sibTrans" cxnId="{BB4D581A-B8D0-A24E-8EED-22D439599861}">
      <dgm:prSet/>
      <dgm:spPr/>
      <dgm:t>
        <a:bodyPr/>
        <a:lstStyle/>
        <a:p>
          <a:endParaRPr lang="en-GB"/>
        </a:p>
      </dgm:t>
    </dgm:pt>
    <dgm:pt modelId="{8B50CB66-8B7C-9F40-8039-6FBE10EE916F}">
      <dgm:prSet phldrT="[Text]"/>
      <dgm:spPr/>
      <dgm:t>
        <a:bodyPr/>
        <a:lstStyle/>
        <a:p>
          <a:r>
            <a:rPr lang="en-GB" dirty="0"/>
            <a:t>Corporate Strategy</a:t>
          </a:r>
        </a:p>
      </dgm:t>
    </dgm:pt>
    <dgm:pt modelId="{519782B8-0091-604B-A4E7-31C60BB5565B}" type="parTrans" cxnId="{AFEA543B-8A55-714E-ABC8-373F7E8D3CDF}">
      <dgm:prSet/>
      <dgm:spPr/>
      <dgm:t>
        <a:bodyPr/>
        <a:lstStyle/>
        <a:p>
          <a:endParaRPr lang="en-GB"/>
        </a:p>
      </dgm:t>
    </dgm:pt>
    <dgm:pt modelId="{6E57E0C0-F177-174B-B1B7-097546365240}" type="sibTrans" cxnId="{AFEA543B-8A55-714E-ABC8-373F7E8D3CDF}">
      <dgm:prSet/>
      <dgm:spPr/>
      <dgm:t>
        <a:bodyPr/>
        <a:lstStyle/>
        <a:p>
          <a:endParaRPr lang="en-GB"/>
        </a:p>
      </dgm:t>
    </dgm:pt>
    <dgm:pt modelId="{A4C58E6F-8FFD-BA45-947C-97ACDDD24917}">
      <dgm:prSet phldrT="[Text]"/>
      <dgm:spPr/>
      <dgm:t>
        <a:bodyPr/>
        <a:lstStyle/>
        <a:p>
          <a:r>
            <a:rPr lang="en-GB" dirty="0"/>
            <a:t>Business Strategy</a:t>
          </a:r>
        </a:p>
      </dgm:t>
    </dgm:pt>
    <dgm:pt modelId="{6E266B14-E0B7-B94B-8FCF-B1685145DD26}" type="parTrans" cxnId="{D3585653-7F49-A94F-B277-E66920BFB4D4}">
      <dgm:prSet/>
      <dgm:spPr/>
      <dgm:t>
        <a:bodyPr/>
        <a:lstStyle/>
        <a:p>
          <a:endParaRPr lang="en-GB"/>
        </a:p>
      </dgm:t>
    </dgm:pt>
    <dgm:pt modelId="{13A5F50B-F289-6247-A96E-1EC0A54218BD}" type="sibTrans" cxnId="{D3585653-7F49-A94F-B277-E66920BFB4D4}">
      <dgm:prSet/>
      <dgm:spPr/>
      <dgm:t>
        <a:bodyPr/>
        <a:lstStyle/>
        <a:p>
          <a:endParaRPr lang="en-GB"/>
        </a:p>
      </dgm:t>
    </dgm:pt>
    <dgm:pt modelId="{7084FCF0-9ED6-1F47-A1AC-F50D505E9E5B}">
      <dgm:prSet phldrT="[Text]"/>
      <dgm:spPr/>
      <dgm:t>
        <a:bodyPr/>
        <a:lstStyle/>
        <a:p>
          <a:r>
            <a:rPr lang="en-GB" dirty="0"/>
            <a:t>Functional Strategy</a:t>
          </a:r>
        </a:p>
      </dgm:t>
    </dgm:pt>
    <dgm:pt modelId="{EB083336-B4CB-7542-B079-A39AE03FDE8C}" type="parTrans" cxnId="{A399C8C8-F005-3D47-9CC7-30A7DAEA0159}">
      <dgm:prSet/>
      <dgm:spPr/>
      <dgm:t>
        <a:bodyPr/>
        <a:lstStyle/>
        <a:p>
          <a:endParaRPr lang="en-GB"/>
        </a:p>
      </dgm:t>
    </dgm:pt>
    <dgm:pt modelId="{2395CD88-64FA-4F4B-937A-1FEC50F52F6C}" type="sibTrans" cxnId="{A399C8C8-F005-3D47-9CC7-30A7DAEA0159}">
      <dgm:prSet/>
      <dgm:spPr/>
      <dgm:t>
        <a:bodyPr/>
        <a:lstStyle/>
        <a:p>
          <a:endParaRPr lang="en-GB"/>
        </a:p>
      </dgm:t>
    </dgm:pt>
    <dgm:pt modelId="{5832DF96-7AE8-F04F-94FE-478E0167D045}">
      <dgm:prSet phldrT="[Text]"/>
      <dgm:spPr/>
      <dgm:t>
        <a:bodyPr/>
        <a:lstStyle/>
        <a:p>
          <a:endParaRPr lang="en-GB" dirty="0"/>
        </a:p>
      </dgm:t>
    </dgm:pt>
    <dgm:pt modelId="{A7616241-0ECE-1E43-B68C-A5E518149C6B}" type="parTrans" cxnId="{0A459FD2-31C4-EC48-8FB4-AD1198D9B20B}">
      <dgm:prSet/>
      <dgm:spPr/>
      <dgm:t>
        <a:bodyPr/>
        <a:lstStyle/>
        <a:p>
          <a:endParaRPr lang="en-GB"/>
        </a:p>
      </dgm:t>
    </dgm:pt>
    <dgm:pt modelId="{711C49EF-A30C-604D-86E7-E113AB4FD5BD}" type="sibTrans" cxnId="{0A459FD2-31C4-EC48-8FB4-AD1198D9B20B}">
      <dgm:prSet/>
      <dgm:spPr/>
      <dgm:t>
        <a:bodyPr/>
        <a:lstStyle/>
        <a:p>
          <a:endParaRPr lang="en-GB"/>
        </a:p>
      </dgm:t>
    </dgm:pt>
    <dgm:pt modelId="{3E9BE15F-1EA4-4C42-B200-3F5F7FC3797B}" type="pres">
      <dgm:prSet presAssocID="{8BBFD70A-BE45-6C4D-97E8-6458B69B3102}" presName="Name0" presStyleCnt="0">
        <dgm:presLayoutVars>
          <dgm:chMax val="1"/>
          <dgm:dir/>
          <dgm:animLvl val="ctr"/>
          <dgm:resizeHandles val="exact"/>
        </dgm:presLayoutVars>
      </dgm:prSet>
      <dgm:spPr/>
    </dgm:pt>
    <dgm:pt modelId="{74E1CC45-DF0B-DC49-B162-C6754357EE9E}" type="pres">
      <dgm:prSet presAssocID="{1F125D6F-7ED9-C84D-AC1C-9055A6A4890B}" presName="centerShape" presStyleLbl="node0" presStyleIdx="0" presStyleCnt="1"/>
      <dgm:spPr/>
    </dgm:pt>
    <dgm:pt modelId="{76B3DD2F-C4F6-E948-8946-CFB1082D9109}" type="pres">
      <dgm:prSet presAssocID="{8B50CB66-8B7C-9F40-8039-6FBE10EE916F}" presName="node" presStyleLbl="node1" presStyleIdx="0" presStyleCnt="3">
        <dgm:presLayoutVars>
          <dgm:bulletEnabled val="1"/>
        </dgm:presLayoutVars>
      </dgm:prSet>
      <dgm:spPr/>
    </dgm:pt>
    <dgm:pt modelId="{5E426FDC-0A44-0943-AD10-FBDEAC9B345F}" type="pres">
      <dgm:prSet presAssocID="{8B50CB66-8B7C-9F40-8039-6FBE10EE916F}" presName="dummy" presStyleCnt="0"/>
      <dgm:spPr/>
    </dgm:pt>
    <dgm:pt modelId="{C448B3E6-9927-0341-A56B-BD4A8A476AFC}" type="pres">
      <dgm:prSet presAssocID="{6E57E0C0-F177-174B-B1B7-097546365240}" presName="sibTrans" presStyleLbl="sibTrans2D1" presStyleIdx="0" presStyleCnt="3"/>
      <dgm:spPr/>
    </dgm:pt>
    <dgm:pt modelId="{7AEC6561-D842-9A4C-A152-BBB20A9CB85E}" type="pres">
      <dgm:prSet presAssocID="{A4C58E6F-8FFD-BA45-947C-97ACDDD24917}" presName="node" presStyleLbl="node1" presStyleIdx="1" presStyleCnt="3">
        <dgm:presLayoutVars>
          <dgm:bulletEnabled val="1"/>
        </dgm:presLayoutVars>
      </dgm:prSet>
      <dgm:spPr/>
    </dgm:pt>
    <dgm:pt modelId="{9EB3E7D8-96AB-A348-AA5D-53B59ACB93F3}" type="pres">
      <dgm:prSet presAssocID="{A4C58E6F-8FFD-BA45-947C-97ACDDD24917}" presName="dummy" presStyleCnt="0"/>
      <dgm:spPr/>
    </dgm:pt>
    <dgm:pt modelId="{417384FD-42C4-AE4F-ADF1-BC108147342D}" type="pres">
      <dgm:prSet presAssocID="{13A5F50B-F289-6247-A96E-1EC0A54218BD}" presName="sibTrans" presStyleLbl="sibTrans2D1" presStyleIdx="1" presStyleCnt="3"/>
      <dgm:spPr/>
    </dgm:pt>
    <dgm:pt modelId="{0E00A0AE-945E-664A-8C6F-A573DF9A792C}" type="pres">
      <dgm:prSet presAssocID="{7084FCF0-9ED6-1F47-A1AC-F50D505E9E5B}" presName="node" presStyleLbl="node1" presStyleIdx="2" presStyleCnt="3">
        <dgm:presLayoutVars>
          <dgm:bulletEnabled val="1"/>
        </dgm:presLayoutVars>
      </dgm:prSet>
      <dgm:spPr/>
    </dgm:pt>
    <dgm:pt modelId="{45D87873-705B-4440-A4A1-342CDE33D75E}" type="pres">
      <dgm:prSet presAssocID="{7084FCF0-9ED6-1F47-A1AC-F50D505E9E5B}" presName="dummy" presStyleCnt="0"/>
      <dgm:spPr/>
    </dgm:pt>
    <dgm:pt modelId="{8390F383-3E1F-5B4B-BAE8-E4C90EFAA016}" type="pres">
      <dgm:prSet presAssocID="{2395CD88-64FA-4F4B-937A-1FEC50F52F6C}" presName="sibTrans" presStyleLbl="sibTrans2D1" presStyleIdx="2" presStyleCnt="3"/>
      <dgm:spPr/>
    </dgm:pt>
  </dgm:ptLst>
  <dgm:cxnLst>
    <dgm:cxn modelId="{F89E1D0A-701D-4242-AA08-39B73EA8E5E3}" type="presOf" srcId="{2395CD88-64FA-4F4B-937A-1FEC50F52F6C}" destId="{8390F383-3E1F-5B4B-BAE8-E4C90EFAA016}" srcOrd="0" destOrd="0" presId="urn:microsoft.com/office/officeart/2005/8/layout/radial6"/>
    <dgm:cxn modelId="{D3B90E0B-EEA3-4C4B-8966-E84D57BDFA74}" type="presOf" srcId="{8B50CB66-8B7C-9F40-8039-6FBE10EE916F}" destId="{76B3DD2F-C4F6-E948-8946-CFB1082D9109}" srcOrd="0" destOrd="0" presId="urn:microsoft.com/office/officeart/2005/8/layout/radial6"/>
    <dgm:cxn modelId="{BB4D581A-B8D0-A24E-8EED-22D439599861}" srcId="{8BBFD70A-BE45-6C4D-97E8-6458B69B3102}" destId="{1F125D6F-7ED9-C84D-AC1C-9055A6A4890B}" srcOrd="0" destOrd="0" parTransId="{6CB1B985-0B08-544B-8F81-8E9A6E7804D4}" sibTransId="{0FF50C6D-1701-E548-BD90-26F4E02A9F09}"/>
    <dgm:cxn modelId="{AFEA543B-8A55-714E-ABC8-373F7E8D3CDF}" srcId="{1F125D6F-7ED9-C84D-AC1C-9055A6A4890B}" destId="{8B50CB66-8B7C-9F40-8039-6FBE10EE916F}" srcOrd="0" destOrd="0" parTransId="{519782B8-0091-604B-A4E7-31C60BB5565B}" sibTransId="{6E57E0C0-F177-174B-B1B7-097546365240}"/>
    <dgm:cxn modelId="{5368D743-B85A-B640-B34D-AB86D8633471}" type="presOf" srcId="{8BBFD70A-BE45-6C4D-97E8-6458B69B3102}" destId="{3E9BE15F-1EA4-4C42-B200-3F5F7FC3797B}" srcOrd="0" destOrd="0" presId="urn:microsoft.com/office/officeart/2005/8/layout/radial6"/>
    <dgm:cxn modelId="{538CC050-03D8-784F-9B07-05F3C16D2248}" type="presOf" srcId="{13A5F50B-F289-6247-A96E-1EC0A54218BD}" destId="{417384FD-42C4-AE4F-ADF1-BC108147342D}" srcOrd="0" destOrd="0" presId="urn:microsoft.com/office/officeart/2005/8/layout/radial6"/>
    <dgm:cxn modelId="{D3585653-7F49-A94F-B277-E66920BFB4D4}" srcId="{1F125D6F-7ED9-C84D-AC1C-9055A6A4890B}" destId="{A4C58E6F-8FFD-BA45-947C-97ACDDD24917}" srcOrd="1" destOrd="0" parTransId="{6E266B14-E0B7-B94B-8FCF-B1685145DD26}" sibTransId="{13A5F50B-F289-6247-A96E-1EC0A54218BD}"/>
    <dgm:cxn modelId="{17782E67-3912-B042-A34C-E7E3895B7CAB}" type="presOf" srcId="{A4C58E6F-8FFD-BA45-947C-97ACDDD24917}" destId="{7AEC6561-D842-9A4C-A152-BBB20A9CB85E}" srcOrd="0" destOrd="0" presId="urn:microsoft.com/office/officeart/2005/8/layout/radial6"/>
    <dgm:cxn modelId="{BF99AB8E-F85B-7749-A666-F1DC63E8EF17}" type="presOf" srcId="{1F125D6F-7ED9-C84D-AC1C-9055A6A4890B}" destId="{74E1CC45-DF0B-DC49-B162-C6754357EE9E}" srcOrd="0" destOrd="0" presId="urn:microsoft.com/office/officeart/2005/8/layout/radial6"/>
    <dgm:cxn modelId="{A399C8C8-F005-3D47-9CC7-30A7DAEA0159}" srcId="{1F125D6F-7ED9-C84D-AC1C-9055A6A4890B}" destId="{7084FCF0-9ED6-1F47-A1AC-F50D505E9E5B}" srcOrd="2" destOrd="0" parTransId="{EB083336-B4CB-7542-B079-A39AE03FDE8C}" sibTransId="{2395CD88-64FA-4F4B-937A-1FEC50F52F6C}"/>
    <dgm:cxn modelId="{0A459FD2-31C4-EC48-8FB4-AD1198D9B20B}" srcId="{8BBFD70A-BE45-6C4D-97E8-6458B69B3102}" destId="{5832DF96-7AE8-F04F-94FE-478E0167D045}" srcOrd="1" destOrd="0" parTransId="{A7616241-0ECE-1E43-B68C-A5E518149C6B}" sibTransId="{711C49EF-A30C-604D-86E7-E113AB4FD5BD}"/>
    <dgm:cxn modelId="{732B6CE7-DCAB-6F48-8066-6E3AD579D15E}" type="presOf" srcId="{6E57E0C0-F177-174B-B1B7-097546365240}" destId="{C448B3E6-9927-0341-A56B-BD4A8A476AFC}" srcOrd="0" destOrd="0" presId="urn:microsoft.com/office/officeart/2005/8/layout/radial6"/>
    <dgm:cxn modelId="{3AC1C3F6-28C9-7845-9432-B8918B64F8C5}" type="presOf" srcId="{7084FCF0-9ED6-1F47-A1AC-F50D505E9E5B}" destId="{0E00A0AE-945E-664A-8C6F-A573DF9A792C}" srcOrd="0" destOrd="0" presId="urn:microsoft.com/office/officeart/2005/8/layout/radial6"/>
    <dgm:cxn modelId="{DEF0EAC4-D784-B747-AF42-600F88B6DB63}" type="presParOf" srcId="{3E9BE15F-1EA4-4C42-B200-3F5F7FC3797B}" destId="{74E1CC45-DF0B-DC49-B162-C6754357EE9E}" srcOrd="0" destOrd="0" presId="urn:microsoft.com/office/officeart/2005/8/layout/radial6"/>
    <dgm:cxn modelId="{9294A817-90BE-7D4F-9C66-1F549C505686}" type="presParOf" srcId="{3E9BE15F-1EA4-4C42-B200-3F5F7FC3797B}" destId="{76B3DD2F-C4F6-E948-8946-CFB1082D9109}" srcOrd="1" destOrd="0" presId="urn:microsoft.com/office/officeart/2005/8/layout/radial6"/>
    <dgm:cxn modelId="{8CD78E28-AD56-5442-A65F-D93EB84DADC3}" type="presParOf" srcId="{3E9BE15F-1EA4-4C42-B200-3F5F7FC3797B}" destId="{5E426FDC-0A44-0943-AD10-FBDEAC9B345F}" srcOrd="2" destOrd="0" presId="urn:microsoft.com/office/officeart/2005/8/layout/radial6"/>
    <dgm:cxn modelId="{95291ECA-D771-3C4D-B085-030F521A2017}" type="presParOf" srcId="{3E9BE15F-1EA4-4C42-B200-3F5F7FC3797B}" destId="{C448B3E6-9927-0341-A56B-BD4A8A476AFC}" srcOrd="3" destOrd="0" presId="urn:microsoft.com/office/officeart/2005/8/layout/radial6"/>
    <dgm:cxn modelId="{AC97F039-7B98-D640-BB7B-18A668B4971E}" type="presParOf" srcId="{3E9BE15F-1EA4-4C42-B200-3F5F7FC3797B}" destId="{7AEC6561-D842-9A4C-A152-BBB20A9CB85E}" srcOrd="4" destOrd="0" presId="urn:microsoft.com/office/officeart/2005/8/layout/radial6"/>
    <dgm:cxn modelId="{1463BAF8-BC41-A440-978E-8B6207D2B033}" type="presParOf" srcId="{3E9BE15F-1EA4-4C42-B200-3F5F7FC3797B}" destId="{9EB3E7D8-96AB-A348-AA5D-53B59ACB93F3}" srcOrd="5" destOrd="0" presId="urn:microsoft.com/office/officeart/2005/8/layout/radial6"/>
    <dgm:cxn modelId="{8B71DA86-E564-3549-B806-95DB2E8FD188}" type="presParOf" srcId="{3E9BE15F-1EA4-4C42-B200-3F5F7FC3797B}" destId="{417384FD-42C4-AE4F-ADF1-BC108147342D}" srcOrd="6" destOrd="0" presId="urn:microsoft.com/office/officeart/2005/8/layout/radial6"/>
    <dgm:cxn modelId="{EBE593EE-3F4D-E34D-8948-0B56012F4D79}" type="presParOf" srcId="{3E9BE15F-1EA4-4C42-B200-3F5F7FC3797B}" destId="{0E00A0AE-945E-664A-8C6F-A573DF9A792C}" srcOrd="7" destOrd="0" presId="urn:microsoft.com/office/officeart/2005/8/layout/radial6"/>
    <dgm:cxn modelId="{E1B9A989-1068-284B-88FA-A001B72B234F}" type="presParOf" srcId="{3E9BE15F-1EA4-4C42-B200-3F5F7FC3797B}" destId="{45D87873-705B-4440-A4A1-342CDE33D75E}" srcOrd="8" destOrd="0" presId="urn:microsoft.com/office/officeart/2005/8/layout/radial6"/>
    <dgm:cxn modelId="{8058728F-F9F2-5842-A944-52CEB01CCF76}" type="presParOf" srcId="{3E9BE15F-1EA4-4C42-B200-3F5F7FC3797B}" destId="{8390F383-3E1F-5B4B-BAE8-E4C90EFAA016}" srcOrd="9" destOrd="0" presId="urn:microsoft.com/office/officeart/2005/8/layout/radial6"/>
  </dgm:cxnLst>
  <dgm:bg>
    <a:solidFill>
      <a:srgbClr val="F4623A"/>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E354A-9666-424F-852C-DA81C9D7EE10}"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GB"/>
        </a:p>
      </dgm:t>
    </dgm:pt>
    <dgm:pt modelId="{FB9BDA4C-CEE9-A540-BCA5-F397905E3C83}">
      <dgm:prSet phldrT="[Text]"/>
      <dgm:spPr/>
      <dgm:t>
        <a:bodyPr/>
        <a:lstStyle/>
        <a:p>
          <a:r>
            <a:rPr lang="en-GB" dirty="0"/>
            <a:t>Internal – </a:t>
          </a:r>
          <a:r>
            <a:rPr lang="en-GB" dirty="0" err="1"/>
            <a:t>Mgt</a:t>
          </a:r>
          <a:r>
            <a:rPr lang="en-GB" dirty="0"/>
            <a:t> &amp; Employees</a:t>
          </a:r>
        </a:p>
      </dgm:t>
    </dgm:pt>
    <dgm:pt modelId="{4E4BC6BF-EBD2-F543-9315-8643D6B323F2}" type="parTrans" cxnId="{503E4292-FD17-5A42-8636-1DBF5143D072}">
      <dgm:prSet/>
      <dgm:spPr/>
      <dgm:t>
        <a:bodyPr/>
        <a:lstStyle/>
        <a:p>
          <a:endParaRPr lang="en-GB"/>
        </a:p>
      </dgm:t>
    </dgm:pt>
    <dgm:pt modelId="{37254CEB-349E-E349-B701-393C6199C716}" type="sibTrans" cxnId="{503E4292-FD17-5A42-8636-1DBF5143D072}">
      <dgm:prSet/>
      <dgm:spPr/>
      <dgm:t>
        <a:bodyPr/>
        <a:lstStyle/>
        <a:p>
          <a:endParaRPr lang="en-GB"/>
        </a:p>
      </dgm:t>
    </dgm:pt>
    <dgm:pt modelId="{0A71996A-3A08-4C44-AA3F-DB508DE04015}">
      <dgm:prSet phldrT="[Text]"/>
      <dgm:spPr/>
      <dgm:t>
        <a:bodyPr/>
        <a:lstStyle/>
        <a:p>
          <a:r>
            <a:rPr lang="en-GB" dirty="0"/>
            <a:t>External - Customers</a:t>
          </a:r>
        </a:p>
      </dgm:t>
    </dgm:pt>
    <dgm:pt modelId="{75DCD574-1DDB-4B48-A9D9-C83BADC0FAEE}" type="parTrans" cxnId="{82B4CCA7-E03D-454A-9153-8FDCAC256CE9}">
      <dgm:prSet/>
      <dgm:spPr/>
      <dgm:t>
        <a:bodyPr/>
        <a:lstStyle/>
        <a:p>
          <a:endParaRPr lang="en-GB"/>
        </a:p>
      </dgm:t>
    </dgm:pt>
    <dgm:pt modelId="{8FB723E9-E28E-0B42-878E-7E0581CFA66F}" type="sibTrans" cxnId="{82B4CCA7-E03D-454A-9153-8FDCAC256CE9}">
      <dgm:prSet/>
      <dgm:spPr/>
      <dgm:t>
        <a:bodyPr/>
        <a:lstStyle/>
        <a:p>
          <a:endParaRPr lang="en-GB"/>
        </a:p>
      </dgm:t>
    </dgm:pt>
    <dgm:pt modelId="{007B0CDD-627C-3A41-83C1-DDF9E27B937A}" type="pres">
      <dgm:prSet presAssocID="{227E354A-9666-424F-852C-DA81C9D7EE10}" presName="diagram" presStyleCnt="0">
        <dgm:presLayoutVars>
          <dgm:dir/>
        </dgm:presLayoutVars>
      </dgm:prSet>
      <dgm:spPr/>
    </dgm:pt>
    <dgm:pt modelId="{FEBF0A18-8489-BD4C-8D1E-0F8145F39081}" type="pres">
      <dgm:prSet presAssocID="{FB9BDA4C-CEE9-A540-BCA5-F397905E3C83}" presName="composite" presStyleCnt="0"/>
      <dgm:spPr/>
    </dgm:pt>
    <dgm:pt modelId="{C2E356B7-554D-C844-8153-6509FC508B15}" type="pres">
      <dgm:prSet presAssocID="{FB9BDA4C-CEE9-A540-BCA5-F397905E3C83}" presName="Image" presStyleLbl="bgShp" presStyleIdx="0" presStyleCnt="2" custScaleX="97353" custScaleY="7082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566514E-A7A1-2F43-8F7C-771482D68634}" type="pres">
      <dgm:prSet presAssocID="{FB9BDA4C-CEE9-A540-BCA5-F397905E3C83}" presName="Parent" presStyleLbl="node0" presStyleIdx="0" presStyleCnt="2">
        <dgm:presLayoutVars>
          <dgm:bulletEnabled val="1"/>
        </dgm:presLayoutVars>
      </dgm:prSet>
      <dgm:spPr/>
    </dgm:pt>
    <dgm:pt modelId="{BFCF3C74-9226-C045-B1BC-056D2C0CF5C1}" type="pres">
      <dgm:prSet presAssocID="{37254CEB-349E-E349-B701-393C6199C716}" presName="sibTrans" presStyleCnt="0"/>
      <dgm:spPr/>
    </dgm:pt>
    <dgm:pt modelId="{0BF9AA5B-55A7-1349-88BC-595AA5746F29}" type="pres">
      <dgm:prSet presAssocID="{0A71996A-3A08-4C44-AA3F-DB508DE04015}" presName="composite" presStyleCnt="0"/>
      <dgm:spPr/>
    </dgm:pt>
    <dgm:pt modelId="{1A5A3D14-8E25-FB4E-818F-C588D23B3CBE}" type="pres">
      <dgm:prSet presAssocID="{0A71996A-3A08-4C44-AA3F-DB508DE04015}" presName="Image" presStyleLbl="bgShp" presStyleIdx="1" presStyleCnt="2" custScaleX="101276" custScaleY="6556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936B00BD-F993-8D48-BC04-1C224EB6400E}" type="pres">
      <dgm:prSet presAssocID="{0A71996A-3A08-4C44-AA3F-DB508DE04015}" presName="Parent" presStyleLbl="node0" presStyleIdx="1" presStyleCnt="2">
        <dgm:presLayoutVars>
          <dgm:bulletEnabled val="1"/>
        </dgm:presLayoutVars>
      </dgm:prSet>
      <dgm:spPr/>
    </dgm:pt>
  </dgm:ptLst>
  <dgm:cxnLst>
    <dgm:cxn modelId="{E66E4A3B-D836-0D4E-9F1C-0D76CFF0BCC5}" type="presOf" srcId="{FB9BDA4C-CEE9-A540-BCA5-F397905E3C83}" destId="{7566514E-A7A1-2F43-8F7C-771482D68634}" srcOrd="0" destOrd="0" presId="urn:microsoft.com/office/officeart/2008/layout/BendingPictureCaption"/>
    <dgm:cxn modelId="{38348E53-4298-B24D-BCDA-119C85C1B613}" type="presOf" srcId="{227E354A-9666-424F-852C-DA81C9D7EE10}" destId="{007B0CDD-627C-3A41-83C1-DDF9E27B937A}" srcOrd="0" destOrd="0" presId="urn:microsoft.com/office/officeart/2008/layout/BendingPictureCaption"/>
    <dgm:cxn modelId="{0A401D7C-39AB-5940-A170-A0297D99314A}" type="presOf" srcId="{0A71996A-3A08-4C44-AA3F-DB508DE04015}" destId="{936B00BD-F993-8D48-BC04-1C224EB6400E}" srcOrd="0" destOrd="0" presId="urn:microsoft.com/office/officeart/2008/layout/BendingPictureCaption"/>
    <dgm:cxn modelId="{503E4292-FD17-5A42-8636-1DBF5143D072}" srcId="{227E354A-9666-424F-852C-DA81C9D7EE10}" destId="{FB9BDA4C-CEE9-A540-BCA5-F397905E3C83}" srcOrd="0" destOrd="0" parTransId="{4E4BC6BF-EBD2-F543-9315-8643D6B323F2}" sibTransId="{37254CEB-349E-E349-B701-393C6199C716}"/>
    <dgm:cxn modelId="{82B4CCA7-E03D-454A-9153-8FDCAC256CE9}" srcId="{227E354A-9666-424F-852C-DA81C9D7EE10}" destId="{0A71996A-3A08-4C44-AA3F-DB508DE04015}" srcOrd="1" destOrd="0" parTransId="{75DCD574-1DDB-4B48-A9D9-C83BADC0FAEE}" sibTransId="{8FB723E9-E28E-0B42-878E-7E0581CFA66F}"/>
    <dgm:cxn modelId="{3C2F9A14-F236-4840-B9EB-71962C4130C7}" type="presParOf" srcId="{007B0CDD-627C-3A41-83C1-DDF9E27B937A}" destId="{FEBF0A18-8489-BD4C-8D1E-0F8145F39081}" srcOrd="0" destOrd="0" presId="urn:microsoft.com/office/officeart/2008/layout/BendingPictureCaption"/>
    <dgm:cxn modelId="{BEB9B82D-53BD-D84E-B380-0102CAD9FF63}" type="presParOf" srcId="{FEBF0A18-8489-BD4C-8D1E-0F8145F39081}" destId="{C2E356B7-554D-C844-8153-6509FC508B15}" srcOrd="0" destOrd="0" presId="urn:microsoft.com/office/officeart/2008/layout/BendingPictureCaption"/>
    <dgm:cxn modelId="{2B37BB73-2F50-F24D-8D77-C2C09D9728C7}" type="presParOf" srcId="{FEBF0A18-8489-BD4C-8D1E-0F8145F39081}" destId="{7566514E-A7A1-2F43-8F7C-771482D68634}" srcOrd="1" destOrd="0" presId="urn:microsoft.com/office/officeart/2008/layout/BendingPictureCaption"/>
    <dgm:cxn modelId="{A6629C2A-FC31-3E4C-BFAF-748FB187986C}" type="presParOf" srcId="{007B0CDD-627C-3A41-83C1-DDF9E27B937A}" destId="{BFCF3C74-9226-C045-B1BC-056D2C0CF5C1}" srcOrd="1" destOrd="0" presId="urn:microsoft.com/office/officeart/2008/layout/BendingPictureCaption"/>
    <dgm:cxn modelId="{073EB7C7-2184-8247-9A3F-B6E9842266B4}" type="presParOf" srcId="{007B0CDD-627C-3A41-83C1-DDF9E27B937A}" destId="{0BF9AA5B-55A7-1349-88BC-595AA5746F29}" srcOrd="2" destOrd="0" presId="urn:microsoft.com/office/officeart/2008/layout/BendingPictureCaption"/>
    <dgm:cxn modelId="{3FE3E434-2C9B-CD4E-AD4C-D5EBFD1B73EC}" type="presParOf" srcId="{0BF9AA5B-55A7-1349-88BC-595AA5746F29}" destId="{1A5A3D14-8E25-FB4E-818F-C588D23B3CBE}" srcOrd="0" destOrd="0" presId="urn:microsoft.com/office/officeart/2008/layout/BendingPictureCaption"/>
    <dgm:cxn modelId="{1B0E8273-373B-7749-9A81-BF714A24BB93}" type="presParOf" srcId="{0BF9AA5B-55A7-1349-88BC-595AA5746F29}" destId="{936B00BD-F993-8D48-BC04-1C224EB6400E}"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7CA3C-9D01-1B47-AECC-FC6857DA696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GB"/>
        </a:p>
      </dgm:t>
    </dgm:pt>
    <dgm:pt modelId="{6F979F25-D40F-3D48-A9F8-62775CC308FE}">
      <dgm:prSet phldrT="[Text]" custT="1"/>
      <dgm:spPr/>
      <dgm:t>
        <a:bodyPr/>
        <a:lstStyle/>
        <a:p>
          <a:r>
            <a:rPr lang="en-GB" sz="1500" dirty="0"/>
            <a:t>Review</a:t>
          </a:r>
        </a:p>
      </dgm:t>
    </dgm:pt>
    <dgm:pt modelId="{50B19282-4CC8-854A-80EB-23E9BFCF1131}" type="parTrans" cxnId="{2E8884BD-B2C1-5E4D-8802-684CD70A73C3}">
      <dgm:prSet/>
      <dgm:spPr/>
      <dgm:t>
        <a:bodyPr/>
        <a:lstStyle/>
        <a:p>
          <a:endParaRPr lang="en-GB"/>
        </a:p>
      </dgm:t>
    </dgm:pt>
    <dgm:pt modelId="{88DC9155-E882-4747-877B-520A521A4F16}" type="sibTrans" cxnId="{2E8884BD-B2C1-5E4D-8802-684CD70A73C3}">
      <dgm:prSet/>
      <dgm:spPr/>
      <dgm:t>
        <a:bodyPr/>
        <a:lstStyle/>
        <a:p>
          <a:endParaRPr lang="en-GB"/>
        </a:p>
      </dgm:t>
    </dgm:pt>
    <dgm:pt modelId="{9275727E-6DAE-8540-9B8C-24A3BBD576FF}">
      <dgm:prSet phldrT="[Text]" custT="1"/>
      <dgm:spPr/>
      <dgm:t>
        <a:bodyPr/>
        <a:lstStyle/>
        <a:p>
          <a:r>
            <a:rPr lang="en-GB" sz="1200" dirty="0"/>
            <a:t>The current corporate approach assessment </a:t>
          </a:r>
        </a:p>
      </dgm:t>
    </dgm:pt>
    <dgm:pt modelId="{A7167843-1794-FB4B-9FB9-E2CDFDD39ADE}" type="parTrans" cxnId="{905367B9-695B-084D-8EFB-727FF0CC590B}">
      <dgm:prSet/>
      <dgm:spPr/>
      <dgm:t>
        <a:bodyPr/>
        <a:lstStyle/>
        <a:p>
          <a:endParaRPr lang="en-GB"/>
        </a:p>
      </dgm:t>
    </dgm:pt>
    <dgm:pt modelId="{7741D9CB-32B6-874B-9C73-E985540EF6C7}" type="sibTrans" cxnId="{905367B9-695B-084D-8EFB-727FF0CC590B}">
      <dgm:prSet/>
      <dgm:spPr/>
      <dgm:t>
        <a:bodyPr/>
        <a:lstStyle/>
        <a:p>
          <a:endParaRPr lang="en-GB"/>
        </a:p>
      </dgm:t>
    </dgm:pt>
    <dgm:pt modelId="{5001A4EB-D6E7-0B48-A4C9-908C6C827E3A}">
      <dgm:prSet phldrT="[Text]" custT="1"/>
      <dgm:spPr/>
      <dgm:t>
        <a:bodyPr/>
        <a:lstStyle/>
        <a:p>
          <a:r>
            <a:rPr lang="en-GB" sz="1500" dirty="0"/>
            <a:t>Analysis</a:t>
          </a:r>
        </a:p>
      </dgm:t>
    </dgm:pt>
    <dgm:pt modelId="{C4D36123-DE9C-B543-B787-E87F4489D01B}" type="parTrans" cxnId="{C174E15C-53DA-8A4C-827B-8B13EBA2A337}">
      <dgm:prSet/>
      <dgm:spPr/>
      <dgm:t>
        <a:bodyPr/>
        <a:lstStyle/>
        <a:p>
          <a:endParaRPr lang="en-GB"/>
        </a:p>
      </dgm:t>
    </dgm:pt>
    <dgm:pt modelId="{CD7D5D7F-E365-974C-94B8-A4860D561FE6}" type="sibTrans" cxnId="{C174E15C-53DA-8A4C-827B-8B13EBA2A337}">
      <dgm:prSet/>
      <dgm:spPr/>
      <dgm:t>
        <a:bodyPr/>
        <a:lstStyle/>
        <a:p>
          <a:endParaRPr lang="en-GB"/>
        </a:p>
      </dgm:t>
    </dgm:pt>
    <dgm:pt modelId="{1E9D677B-1BEE-3342-84D3-08B075E9A7A6}">
      <dgm:prSet phldrT="[Text]" custT="1"/>
      <dgm:spPr/>
      <dgm:t>
        <a:bodyPr/>
        <a:lstStyle/>
        <a:p>
          <a:r>
            <a:rPr lang="en-GB" sz="1400" dirty="0"/>
            <a:t>Ops Strategy</a:t>
          </a:r>
        </a:p>
      </dgm:t>
    </dgm:pt>
    <dgm:pt modelId="{630AECCF-142C-E742-8329-391B11610BF6}" type="parTrans" cxnId="{52C3ABC5-903B-CF4D-88D8-E8E038FF2A2C}">
      <dgm:prSet/>
      <dgm:spPr/>
      <dgm:t>
        <a:bodyPr/>
        <a:lstStyle/>
        <a:p>
          <a:endParaRPr lang="en-GB"/>
        </a:p>
      </dgm:t>
    </dgm:pt>
    <dgm:pt modelId="{04123144-2E80-514A-BCFC-06563AD043FA}" type="sibTrans" cxnId="{52C3ABC5-903B-CF4D-88D8-E8E038FF2A2C}">
      <dgm:prSet/>
      <dgm:spPr/>
      <dgm:t>
        <a:bodyPr/>
        <a:lstStyle/>
        <a:p>
          <a:endParaRPr lang="en-GB"/>
        </a:p>
      </dgm:t>
    </dgm:pt>
    <dgm:pt modelId="{CFC78E51-A94B-0D4D-9FBD-EE4A64709322}">
      <dgm:prSet phldrT="[Text]" custT="1"/>
      <dgm:spPr/>
      <dgm:t>
        <a:bodyPr/>
        <a:lstStyle/>
        <a:p>
          <a:r>
            <a:rPr lang="en-GB" sz="1200" dirty="0"/>
            <a:t>Synthesising information into strategic goals &amp; Objectives</a:t>
          </a:r>
        </a:p>
      </dgm:t>
    </dgm:pt>
    <dgm:pt modelId="{E9AB7457-698D-2546-8FAD-60739E9903CB}" type="parTrans" cxnId="{F74962DA-1082-554A-8751-DE2D5983D2AF}">
      <dgm:prSet/>
      <dgm:spPr/>
      <dgm:t>
        <a:bodyPr/>
        <a:lstStyle/>
        <a:p>
          <a:endParaRPr lang="en-GB"/>
        </a:p>
      </dgm:t>
    </dgm:pt>
    <dgm:pt modelId="{4E44FE5A-DF3E-CB43-B581-F7A181FF9F98}" type="sibTrans" cxnId="{F74962DA-1082-554A-8751-DE2D5983D2AF}">
      <dgm:prSet/>
      <dgm:spPr/>
      <dgm:t>
        <a:bodyPr/>
        <a:lstStyle/>
        <a:p>
          <a:endParaRPr lang="en-GB"/>
        </a:p>
      </dgm:t>
    </dgm:pt>
    <dgm:pt modelId="{08C9B3F2-4CE2-9946-8D4C-E651A4D3B545}">
      <dgm:prSet phldrT="[Text]" custT="1"/>
      <dgm:spPr/>
      <dgm:t>
        <a:bodyPr/>
        <a:lstStyle/>
        <a:p>
          <a:r>
            <a:rPr lang="en-GB" sz="1200" dirty="0"/>
            <a:t>Structuring process &amp; information gathering</a:t>
          </a:r>
        </a:p>
      </dgm:t>
    </dgm:pt>
    <dgm:pt modelId="{38197729-02B9-4240-87C0-8E28A41873B1}" type="parTrans" cxnId="{B7D15D59-303E-E648-858A-3AF99995793F}">
      <dgm:prSet/>
      <dgm:spPr/>
      <dgm:t>
        <a:bodyPr/>
        <a:lstStyle/>
        <a:p>
          <a:endParaRPr lang="en-GB"/>
        </a:p>
      </dgm:t>
    </dgm:pt>
    <dgm:pt modelId="{D2DEF3F8-2E2E-9B47-86A0-8FDAABB89213}" type="sibTrans" cxnId="{B7D15D59-303E-E648-858A-3AF99995793F}">
      <dgm:prSet/>
      <dgm:spPr/>
      <dgm:t>
        <a:bodyPr/>
        <a:lstStyle/>
        <a:p>
          <a:endParaRPr lang="en-GB"/>
        </a:p>
      </dgm:t>
    </dgm:pt>
    <dgm:pt modelId="{38DC6586-99B4-3C4D-BC16-2B34FC422E50}">
      <dgm:prSet phldrT="[Text]" custT="1"/>
      <dgm:spPr/>
      <dgm:t>
        <a:bodyPr/>
        <a:lstStyle/>
        <a:p>
          <a:r>
            <a:rPr lang="en-GB" sz="1200" dirty="0"/>
            <a:t>Strategy Implementation</a:t>
          </a:r>
        </a:p>
      </dgm:t>
    </dgm:pt>
    <dgm:pt modelId="{C737E4E4-DCA4-A54C-9346-D5F96CF732D4}" type="parTrans" cxnId="{EC1A9F1A-8237-4947-AEE2-F359D877FA6F}">
      <dgm:prSet/>
      <dgm:spPr/>
      <dgm:t>
        <a:bodyPr/>
        <a:lstStyle/>
        <a:p>
          <a:endParaRPr lang="en-GB"/>
        </a:p>
      </dgm:t>
    </dgm:pt>
    <dgm:pt modelId="{4C5FB12F-3D99-044A-85FC-9D1BB2975180}" type="sibTrans" cxnId="{EC1A9F1A-8237-4947-AEE2-F359D877FA6F}">
      <dgm:prSet/>
      <dgm:spPr/>
      <dgm:t>
        <a:bodyPr/>
        <a:lstStyle/>
        <a:p>
          <a:endParaRPr lang="en-GB"/>
        </a:p>
      </dgm:t>
    </dgm:pt>
    <dgm:pt modelId="{9C02024E-2F8F-C14C-9C68-11CDEBB0E9A7}">
      <dgm:prSet custT="1"/>
      <dgm:spPr/>
      <dgm:t>
        <a:bodyPr/>
        <a:lstStyle/>
        <a:p>
          <a:r>
            <a:rPr lang="en-GB" sz="1200" dirty="0"/>
            <a:t>Action Plans</a:t>
          </a:r>
        </a:p>
      </dgm:t>
    </dgm:pt>
    <dgm:pt modelId="{3493446B-B601-694C-873D-BE3CF725ACD3}" type="parTrans" cxnId="{DAEFCDF8-6B26-A644-8433-F4FA699CABCE}">
      <dgm:prSet/>
      <dgm:spPr/>
      <dgm:t>
        <a:bodyPr/>
        <a:lstStyle/>
        <a:p>
          <a:endParaRPr lang="en-GB"/>
        </a:p>
      </dgm:t>
    </dgm:pt>
    <dgm:pt modelId="{6B428E63-6CF4-C848-ADBC-98DDB4E6EFDF}" type="sibTrans" cxnId="{DAEFCDF8-6B26-A644-8433-F4FA699CABCE}">
      <dgm:prSet/>
      <dgm:spPr/>
      <dgm:t>
        <a:bodyPr/>
        <a:lstStyle/>
        <a:p>
          <a:endParaRPr lang="en-GB"/>
        </a:p>
      </dgm:t>
    </dgm:pt>
    <dgm:pt modelId="{FA9E900C-D4ED-B641-9E1F-2A9DC9A8DCEC}">
      <dgm:prSet phldrT="[Text]" custT="1"/>
      <dgm:spPr/>
      <dgm:t>
        <a:bodyPr/>
        <a:lstStyle/>
        <a:p>
          <a:r>
            <a:rPr lang="en-GB" sz="1200" dirty="0"/>
            <a:t>Review of Vision &amp; Mission</a:t>
          </a:r>
        </a:p>
      </dgm:t>
    </dgm:pt>
    <dgm:pt modelId="{D11D5085-8441-EE4C-A239-EDFE75148CD7}" type="parTrans" cxnId="{F0A6BE8C-8EB5-844B-95CC-164FBD4EF970}">
      <dgm:prSet/>
      <dgm:spPr/>
      <dgm:t>
        <a:bodyPr/>
        <a:lstStyle/>
        <a:p>
          <a:endParaRPr lang="en-GB"/>
        </a:p>
      </dgm:t>
    </dgm:pt>
    <dgm:pt modelId="{FCEED5F7-A577-0749-AF7B-C1D37D2EEB16}" type="sibTrans" cxnId="{F0A6BE8C-8EB5-844B-95CC-164FBD4EF970}">
      <dgm:prSet/>
      <dgm:spPr/>
      <dgm:t>
        <a:bodyPr/>
        <a:lstStyle/>
        <a:p>
          <a:endParaRPr lang="en-GB"/>
        </a:p>
      </dgm:t>
    </dgm:pt>
    <dgm:pt modelId="{7947D18C-A807-044F-B424-6BE44C8AA1DF}">
      <dgm:prSet phldrT="[Text]" custT="1"/>
      <dgm:spPr/>
      <dgm:t>
        <a:bodyPr/>
        <a:lstStyle/>
        <a:p>
          <a:r>
            <a:rPr lang="en-GB" sz="1200" dirty="0"/>
            <a:t>Critical Success Factors</a:t>
          </a:r>
        </a:p>
      </dgm:t>
    </dgm:pt>
    <dgm:pt modelId="{0EE97908-E4A4-5546-A177-3D6A273F521F}" type="parTrans" cxnId="{43E853EF-F0AC-2343-BD80-641A8CA16FBB}">
      <dgm:prSet/>
      <dgm:spPr/>
      <dgm:t>
        <a:bodyPr/>
        <a:lstStyle/>
        <a:p>
          <a:endParaRPr lang="en-GB"/>
        </a:p>
      </dgm:t>
    </dgm:pt>
    <dgm:pt modelId="{80B24CD9-1974-D545-98EE-F9E9C9260B11}" type="sibTrans" cxnId="{43E853EF-F0AC-2343-BD80-641A8CA16FBB}">
      <dgm:prSet/>
      <dgm:spPr/>
      <dgm:t>
        <a:bodyPr/>
        <a:lstStyle/>
        <a:p>
          <a:endParaRPr lang="en-GB"/>
        </a:p>
      </dgm:t>
    </dgm:pt>
    <dgm:pt modelId="{38AFDA05-4F5F-4F48-8C58-B954D85C90EA}">
      <dgm:prSet phldrT="[Text]" custT="1"/>
      <dgm:spPr/>
      <dgm:t>
        <a:bodyPr/>
        <a:lstStyle/>
        <a:p>
          <a:r>
            <a:rPr lang="en-GB" sz="1200" dirty="0"/>
            <a:t>PESTEL / SWOT</a:t>
          </a:r>
        </a:p>
      </dgm:t>
    </dgm:pt>
    <dgm:pt modelId="{67E251EE-2EDD-9F43-8465-402A20A769D0}" type="parTrans" cxnId="{2BE5E82C-6FAE-994C-B9D8-88CCA569624E}">
      <dgm:prSet/>
      <dgm:spPr/>
      <dgm:t>
        <a:bodyPr/>
        <a:lstStyle/>
        <a:p>
          <a:endParaRPr lang="en-GB"/>
        </a:p>
      </dgm:t>
    </dgm:pt>
    <dgm:pt modelId="{57C40BEE-AA6C-A24D-B765-264487E01CE3}" type="sibTrans" cxnId="{2BE5E82C-6FAE-994C-B9D8-88CCA569624E}">
      <dgm:prSet/>
      <dgm:spPr/>
      <dgm:t>
        <a:bodyPr/>
        <a:lstStyle/>
        <a:p>
          <a:endParaRPr lang="en-GB"/>
        </a:p>
      </dgm:t>
    </dgm:pt>
    <dgm:pt modelId="{67804247-184B-064E-B401-85EE4A558F98}">
      <dgm:prSet phldrT="[Text]" custT="1"/>
      <dgm:spPr/>
      <dgm:t>
        <a:bodyPr/>
        <a:lstStyle/>
        <a:p>
          <a:r>
            <a:rPr lang="en-GB" sz="1200" dirty="0"/>
            <a:t>Gaps</a:t>
          </a:r>
        </a:p>
      </dgm:t>
    </dgm:pt>
    <dgm:pt modelId="{EB419C6D-A06C-2744-9EF3-0CA380251496}" type="parTrans" cxnId="{B21700C4-314E-BD45-A088-AA333842D408}">
      <dgm:prSet/>
      <dgm:spPr/>
      <dgm:t>
        <a:bodyPr/>
        <a:lstStyle/>
        <a:p>
          <a:endParaRPr lang="en-GB"/>
        </a:p>
      </dgm:t>
    </dgm:pt>
    <dgm:pt modelId="{AA8A8B54-6624-4E44-8645-BF05301EEB74}" type="sibTrans" cxnId="{B21700C4-314E-BD45-A088-AA333842D408}">
      <dgm:prSet/>
      <dgm:spPr/>
      <dgm:t>
        <a:bodyPr/>
        <a:lstStyle/>
        <a:p>
          <a:endParaRPr lang="en-GB"/>
        </a:p>
      </dgm:t>
    </dgm:pt>
    <dgm:pt modelId="{1134585E-FC16-B843-89ED-636FA0DC6FF3}">
      <dgm:prSet custT="1"/>
      <dgm:spPr/>
      <dgm:t>
        <a:bodyPr/>
        <a:lstStyle/>
        <a:p>
          <a:r>
            <a:rPr lang="en-GB" sz="1200" dirty="0"/>
            <a:t>Cascaded Strategic plan</a:t>
          </a:r>
        </a:p>
      </dgm:t>
    </dgm:pt>
    <dgm:pt modelId="{7B31EBBE-806E-7544-9817-317AECE0F4A0}" type="parTrans" cxnId="{DE1C4136-776D-B34F-9EDB-1ADFFDB486A4}">
      <dgm:prSet/>
      <dgm:spPr/>
      <dgm:t>
        <a:bodyPr/>
        <a:lstStyle/>
        <a:p>
          <a:endParaRPr lang="en-GB"/>
        </a:p>
      </dgm:t>
    </dgm:pt>
    <dgm:pt modelId="{5F6C5303-755C-1747-BE0B-175C8F1E6BD3}" type="sibTrans" cxnId="{DE1C4136-776D-B34F-9EDB-1ADFFDB486A4}">
      <dgm:prSet/>
      <dgm:spPr/>
      <dgm:t>
        <a:bodyPr/>
        <a:lstStyle/>
        <a:p>
          <a:endParaRPr lang="en-GB"/>
        </a:p>
      </dgm:t>
    </dgm:pt>
    <dgm:pt modelId="{D6686EEB-8613-8540-929E-383078242B19}">
      <dgm:prSet custT="1"/>
      <dgm:spPr/>
      <dgm:t>
        <a:bodyPr/>
        <a:lstStyle/>
        <a:p>
          <a:r>
            <a:rPr lang="en-GB" sz="1200" dirty="0"/>
            <a:t>Measurements &amp; Timelines</a:t>
          </a:r>
        </a:p>
      </dgm:t>
    </dgm:pt>
    <dgm:pt modelId="{3C3DD3D0-3968-DA47-BC1C-1411461A9A70}" type="parTrans" cxnId="{B819F324-B148-FF43-8C8F-67EB509E316A}">
      <dgm:prSet/>
      <dgm:spPr/>
      <dgm:t>
        <a:bodyPr/>
        <a:lstStyle/>
        <a:p>
          <a:endParaRPr lang="en-GB"/>
        </a:p>
      </dgm:t>
    </dgm:pt>
    <dgm:pt modelId="{4122222C-1406-0C41-A166-CA1416BAAC11}" type="sibTrans" cxnId="{B819F324-B148-FF43-8C8F-67EB509E316A}">
      <dgm:prSet/>
      <dgm:spPr/>
      <dgm:t>
        <a:bodyPr/>
        <a:lstStyle/>
        <a:p>
          <a:endParaRPr lang="en-GB"/>
        </a:p>
      </dgm:t>
    </dgm:pt>
    <dgm:pt modelId="{CAAFC098-FA20-F34F-B0E0-44174C72A569}">
      <dgm:prSet phldrT="[Text]" custT="1"/>
      <dgm:spPr/>
      <dgm:t>
        <a:bodyPr/>
        <a:lstStyle/>
        <a:p>
          <a:r>
            <a:rPr lang="en-GB" sz="1200" dirty="0"/>
            <a:t>Development of strategic themes &amp; perspectives</a:t>
          </a:r>
        </a:p>
      </dgm:t>
    </dgm:pt>
    <dgm:pt modelId="{77F1DD63-E84D-6E43-8618-E1B3C7229EE7}" type="parTrans" cxnId="{EE72CEE0-459C-FC43-AE99-30392FD41876}">
      <dgm:prSet/>
      <dgm:spPr/>
      <dgm:t>
        <a:bodyPr/>
        <a:lstStyle/>
        <a:p>
          <a:endParaRPr lang="en-GB"/>
        </a:p>
      </dgm:t>
    </dgm:pt>
    <dgm:pt modelId="{CE22246A-49E8-7249-BF75-062CA98BA429}" type="sibTrans" cxnId="{EE72CEE0-459C-FC43-AE99-30392FD41876}">
      <dgm:prSet/>
      <dgm:spPr/>
      <dgm:t>
        <a:bodyPr/>
        <a:lstStyle/>
        <a:p>
          <a:endParaRPr lang="en-GB"/>
        </a:p>
      </dgm:t>
    </dgm:pt>
    <dgm:pt modelId="{78A5DB24-3A5B-EF40-88A8-A11B4BED29F8}">
      <dgm:prSet custT="1"/>
      <dgm:spPr/>
      <dgm:t>
        <a:bodyPr/>
        <a:lstStyle/>
        <a:p>
          <a:r>
            <a:rPr lang="en-GB" sz="1200" dirty="0"/>
            <a:t>Performance analysis &amp; Evaluation</a:t>
          </a:r>
        </a:p>
      </dgm:t>
    </dgm:pt>
    <dgm:pt modelId="{1AFA734E-11D9-0442-AF22-170FBE55D868}" type="parTrans" cxnId="{7DCF0226-889D-F44F-BA55-60D1288BE8F6}">
      <dgm:prSet/>
      <dgm:spPr/>
      <dgm:t>
        <a:bodyPr/>
        <a:lstStyle/>
        <a:p>
          <a:endParaRPr lang="en-GB"/>
        </a:p>
      </dgm:t>
    </dgm:pt>
    <dgm:pt modelId="{886E3E45-D02B-F040-BB53-0437DA41BAD6}" type="sibTrans" cxnId="{7DCF0226-889D-F44F-BA55-60D1288BE8F6}">
      <dgm:prSet/>
      <dgm:spPr/>
      <dgm:t>
        <a:bodyPr/>
        <a:lstStyle/>
        <a:p>
          <a:endParaRPr lang="en-GB"/>
        </a:p>
      </dgm:t>
    </dgm:pt>
    <dgm:pt modelId="{C2B9AAE8-F4F3-8A46-9695-A368A1E38EBE}" type="pres">
      <dgm:prSet presAssocID="{E9C7CA3C-9D01-1B47-AECC-FC6857DA6961}" presName="linearFlow" presStyleCnt="0">
        <dgm:presLayoutVars>
          <dgm:dir/>
          <dgm:animLvl val="lvl"/>
          <dgm:resizeHandles val="exact"/>
        </dgm:presLayoutVars>
      </dgm:prSet>
      <dgm:spPr/>
    </dgm:pt>
    <dgm:pt modelId="{9C57809E-49F4-C648-A5A0-8D710B0346E6}" type="pres">
      <dgm:prSet presAssocID="{6F979F25-D40F-3D48-A9F8-62775CC308FE}" presName="composite" presStyleCnt="0"/>
      <dgm:spPr/>
    </dgm:pt>
    <dgm:pt modelId="{5F526E5A-0256-2645-A996-75E7428FBEC5}" type="pres">
      <dgm:prSet presAssocID="{6F979F25-D40F-3D48-A9F8-62775CC308FE}" presName="parentText" presStyleLbl="alignNode1" presStyleIdx="0" presStyleCnt="4" custScaleX="110493">
        <dgm:presLayoutVars>
          <dgm:chMax val="1"/>
          <dgm:bulletEnabled val="1"/>
        </dgm:presLayoutVars>
      </dgm:prSet>
      <dgm:spPr/>
    </dgm:pt>
    <dgm:pt modelId="{97CB69C4-4826-D14C-825E-07245C4313AA}" type="pres">
      <dgm:prSet presAssocID="{6F979F25-D40F-3D48-A9F8-62775CC308FE}" presName="descendantText" presStyleLbl="alignAcc1" presStyleIdx="0" presStyleCnt="4" custLinFactNeighborX="410" custLinFactNeighborY="-28477">
        <dgm:presLayoutVars>
          <dgm:bulletEnabled val="1"/>
        </dgm:presLayoutVars>
      </dgm:prSet>
      <dgm:spPr/>
    </dgm:pt>
    <dgm:pt modelId="{161DEBBA-B5D6-E34A-AA73-1A8D58A36C49}" type="pres">
      <dgm:prSet presAssocID="{88DC9155-E882-4747-877B-520A521A4F16}" presName="sp" presStyleCnt="0"/>
      <dgm:spPr/>
    </dgm:pt>
    <dgm:pt modelId="{ACAE7687-87B8-9F4A-B2E1-516DE42F0C50}" type="pres">
      <dgm:prSet presAssocID="{5001A4EB-D6E7-0B48-A4C9-908C6C827E3A}" presName="composite" presStyleCnt="0"/>
      <dgm:spPr/>
    </dgm:pt>
    <dgm:pt modelId="{AF6E4102-57A2-484B-85AE-E7772ED482C1}" type="pres">
      <dgm:prSet presAssocID="{5001A4EB-D6E7-0B48-A4C9-908C6C827E3A}" presName="parentText" presStyleLbl="alignNode1" presStyleIdx="1" presStyleCnt="4" custScaleX="110493">
        <dgm:presLayoutVars>
          <dgm:chMax val="1"/>
          <dgm:bulletEnabled val="1"/>
        </dgm:presLayoutVars>
      </dgm:prSet>
      <dgm:spPr/>
    </dgm:pt>
    <dgm:pt modelId="{90EDF8B1-5BB3-4649-ABB3-623CCA3943DC}" type="pres">
      <dgm:prSet presAssocID="{5001A4EB-D6E7-0B48-A4C9-908C6C827E3A}" presName="descendantText" presStyleLbl="alignAcc1" presStyleIdx="1" presStyleCnt="4">
        <dgm:presLayoutVars>
          <dgm:bulletEnabled val="1"/>
        </dgm:presLayoutVars>
      </dgm:prSet>
      <dgm:spPr/>
    </dgm:pt>
    <dgm:pt modelId="{39264587-DB9B-A846-A6FD-0CB7CEE416F5}" type="pres">
      <dgm:prSet presAssocID="{CD7D5D7F-E365-974C-94B8-A4860D561FE6}" presName="sp" presStyleCnt="0"/>
      <dgm:spPr/>
    </dgm:pt>
    <dgm:pt modelId="{41709044-5E57-9D4C-B4BF-02FE4EC82D9F}" type="pres">
      <dgm:prSet presAssocID="{1E9D677B-1BEE-3342-84D3-08B075E9A7A6}" presName="composite" presStyleCnt="0"/>
      <dgm:spPr/>
    </dgm:pt>
    <dgm:pt modelId="{BF859BCF-8CD0-594F-BE9E-87D30A68CA81}" type="pres">
      <dgm:prSet presAssocID="{1E9D677B-1BEE-3342-84D3-08B075E9A7A6}" presName="parentText" presStyleLbl="alignNode1" presStyleIdx="2" presStyleCnt="4" custScaleX="110493">
        <dgm:presLayoutVars>
          <dgm:chMax val="1"/>
          <dgm:bulletEnabled val="1"/>
        </dgm:presLayoutVars>
      </dgm:prSet>
      <dgm:spPr/>
    </dgm:pt>
    <dgm:pt modelId="{CDDF88D3-AAED-CC4C-9EBF-37BB03BE4571}" type="pres">
      <dgm:prSet presAssocID="{1E9D677B-1BEE-3342-84D3-08B075E9A7A6}" presName="descendantText" presStyleLbl="alignAcc1" presStyleIdx="2" presStyleCnt="4">
        <dgm:presLayoutVars>
          <dgm:bulletEnabled val="1"/>
        </dgm:presLayoutVars>
      </dgm:prSet>
      <dgm:spPr/>
    </dgm:pt>
    <dgm:pt modelId="{E7692A7D-BFEE-3F45-8DB9-FE6051AED5C5}" type="pres">
      <dgm:prSet presAssocID="{04123144-2E80-514A-BCFC-06563AD043FA}" presName="sp" presStyleCnt="0"/>
      <dgm:spPr/>
    </dgm:pt>
    <dgm:pt modelId="{D2D0E1DF-0CA7-6B4F-BC6A-9E6E14219FE6}" type="pres">
      <dgm:prSet presAssocID="{38DC6586-99B4-3C4D-BC16-2B34FC422E50}" presName="composite" presStyleCnt="0"/>
      <dgm:spPr/>
    </dgm:pt>
    <dgm:pt modelId="{88A275E2-9A25-C34F-AEA3-E7C2A8E16B2C}" type="pres">
      <dgm:prSet presAssocID="{38DC6586-99B4-3C4D-BC16-2B34FC422E50}" presName="parentText" presStyleLbl="alignNode1" presStyleIdx="3" presStyleCnt="4" custScaleX="110493">
        <dgm:presLayoutVars>
          <dgm:chMax val="1"/>
          <dgm:bulletEnabled val="1"/>
        </dgm:presLayoutVars>
      </dgm:prSet>
      <dgm:spPr/>
    </dgm:pt>
    <dgm:pt modelId="{967E07E7-CAEB-D846-9E21-175CD57D3DE2}" type="pres">
      <dgm:prSet presAssocID="{38DC6586-99B4-3C4D-BC16-2B34FC422E50}" presName="descendantText" presStyleLbl="alignAcc1" presStyleIdx="3" presStyleCnt="4">
        <dgm:presLayoutVars>
          <dgm:bulletEnabled val="1"/>
        </dgm:presLayoutVars>
      </dgm:prSet>
      <dgm:spPr/>
    </dgm:pt>
  </dgm:ptLst>
  <dgm:cxnLst>
    <dgm:cxn modelId="{EC1A9F1A-8237-4947-AEE2-F359D877FA6F}" srcId="{E9C7CA3C-9D01-1B47-AECC-FC6857DA6961}" destId="{38DC6586-99B4-3C4D-BC16-2B34FC422E50}" srcOrd="3" destOrd="0" parTransId="{C737E4E4-DCA4-A54C-9346-D5F96CF732D4}" sibTransId="{4C5FB12F-3D99-044A-85FC-9D1BB2975180}"/>
    <dgm:cxn modelId="{A3070B24-4ACE-744A-9810-152ECDBC1864}" type="presOf" srcId="{38DC6586-99B4-3C4D-BC16-2B34FC422E50}" destId="{88A275E2-9A25-C34F-AEA3-E7C2A8E16B2C}" srcOrd="0" destOrd="0" presId="urn:microsoft.com/office/officeart/2005/8/layout/chevron2"/>
    <dgm:cxn modelId="{B819F324-B148-FF43-8C8F-67EB509E316A}" srcId="{38DC6586-99B4-3C4D-BC16-2B34FC422E50}" destId="{D6686EEB-8613-8540-929E-383078242B19}" srcOrd="2" destOrd="0" parTransId="{3C3DD3D0-3968-DA47-BC1C-1411461A9A70}" sibTransId="{4122222C-1406-0C41-A166-CA1416BAAC11}"/>
    <dgm:cxn modelId="{2722F424-2BC2-8F41-BE13-397B213509A0}" type="presOf" srcId="{1E9D677B-1BEE-3342-84D3-08B075E9A7A6}" destId="{BF859BCF-8CD0-594F-BE9E-87D30A68CA81}" srcOrd="0" destOrd="0" presId="urn:microsoft.com/office/officeart/2005/8/layout/chevron2"/>
    <dgm:cxn modelId="{7DCF0226-889D-F44F-BA55-60D1288BE8F6}" srcId="{38DC6586-99B4-3C4D-BC16-2B34FC422E50}" destId="{78A5DB24-3A5B-EF40-88A8-A11B4BED29F8}" srcOrd="3" destOrd="0" parTransId="{1AFA734E-11D9-0442-AF22-170FBE55D868}" sibTransId="{886E3E45-D02B-F040-BB53-0437DA41BAD6}"/>
    <dgm:cxn modelId="{A76A352B-814A-5245-8C34-F2A03C6AB6EE}" type="presOf" srcId="{7947D18C-A807-044F-B424-6BE44C8AA1DF}" destId="{97CB69C4-4826-D14C-825E-07245C4313AA}" srcOrd="0" destOrd="2" presId="urn:microsoft.com/office/officeart/2005/8/layout/chevron2"/>
    <dgm:cxn modelId="{2BE5E82C-6FAE-994C-B9D8-88CCA569624E}" srcId="{5001A4EB-D6E7-0B48-A4C9-908C6C827E3A}" destId="{38AFDA05-4F5F-4F48-8C58-B954D85C90EA}" srcOrd="1" destOrd="0" parTransId="{67E251EE-2EDD-9F43-8465-402A20A769D0}" sibTransId="{57C40BEE-AA6C-A24D-B765-264487E01CE3}"/>
    <dgm:cxn modelId="{DE1C4136-776D-B34F-9EDB-1ADFFDB486A4}" srcId="{38DC6586-99B4-3C4D-BC16-2B34FC422E50}" destId="{1134585E-FC16-B843-89ED-636FA0DC6FF3}" srcOrd="0" destOrd="0" parTransId="{7B31EBBE-806E-7544-9817-317AECE0F4A0}" sibTransId="{5F6C5303-755C-1747-BE0B-175C8F1E6BD3}"/>
    <dgm:cxn modelId="{F9185136-341A-9A45-B249-098B9C001089}" type="presOf" srcId="{38AFDA05-4F5F-4F48-8C58-B954D85C90EA}" destId="{90EDF8B1-5BB3-4649-ABB3-623CCA3943DC}" srcOrd="0" destOrd="1" presId="urn:microsoft.com/office/officeart/2005/8/layout/chevron2"/>
    <dgm:cxn modelId="{203A6A57-2776-B34A-BC14-ED0B1045C3A4}" type="presOf" srcId="{6F979F25-D40F-3D48-A9F8-62775CC308FE}" destId="{5F526E5A-0256-2645-A996-75E7428FBEC5}" srcOrd="0" destOrd="0" presId="urn:microsoft.com/office/officeart/2005/8/layout/chevron2"/>
    <dgm:cxn modelId="{B7D15D59-303E-E648-858A-3AF99995793F}" srcId="{5001A4EB-D6E7-0B48-A4C9-908C6C827E3A}" destId="{08C9B3F2-4CE2-9946-8D4C-E651A4D3B545}" srcOrd="0" destOrd="0" parTransId="{38197729-02B9-4240-87C0-8E28A41873B1}" sibTransId="{D2DEF3F8-2E2E-9B47-86A0-8FDAABB89213}"/>
    <dgm:cxn modelId="{2531635C-7F10-7649-8B93-C7DAE7310161}" type="presOf" srcId="{9C02024E-2F8F-C14C-9C68-11CDEBB0E9A7}" destId="{967E07E7-CAEB-D846-9E21-175CD57D3DE2}" srcOrd="0" destOrd="1" presId="urn:microsoft.com/office/officeart/2005/8/layout/chevron2"/>
    <dgm:cxn modelId="{C174E15C-53DA-8A4C-827B-8B13EBA2A337}" srcId="{E9C7CA3C-9D01-1B47-AECC-FC6857DA6961}" destId="{5001A4EB-D6E7-0B48-A4C9-908C6C827E3A}" srcOrd="1" destOrd="0" parTransId="{C4D36123-DE9C-B543-B787-E87F4489D01B}" sibTransId="{CD7D5D7F-E365-974C-94B8-A4860D561FE6}"/>
    <dgm:cxn modelId="{7FCFF75C-6650-7D48-B8A6-743F8F626BF3}" type="presOf" srcId="{CFC78E51-A94B-0D4D-9FBD-EE4A64709322}" destId="{CDDF88D3-AAED-CC4C-9EBF-37BB03BE4571}" srcOrd="0" destOrd="0" presId="urn:microsoft.com/office/officeart/2005/8/layout/chevron2"/>
    <dgm:cxn modelId="{6E723860-27D0-8940-8781-9598520FD372}" type="presOf" srcId="{CAAFC098-FA20-F34F-B0E0-44174C72A569}" destId="{CDDF88D3-AAED-CC4C-9EBF-37BB03BE4571}" srcOrd="0" destOrd="1" presId="urn:microsoft.com/office/officeart/2005/8/layout/chevron2"/>
    <dgm:cxn modelId="{3331B565-D396-044E-B525-0CCF62E7458F}" type="presOf" srcId="{D6686EEB-8613-8540-929E-383078242B19}" destId="{967E07E7-CAEB-D846-9E21-175CD57D3DE2}" srcOrd="0" destOrd="2" presId="urn:microsoft.com/office/officeart/2005/8/layout/chevron2"/>
    <dgm:cxn modelId="{C4ABAF80-AAD3-2B4A-B464-15520CF550AA}" type="presOf" srcId="{67804247-184B-064E-B401-85EE4A558F98}" destId="{90EDF8B1-5BB3-4649-ABB3-623CCA3943DC}" srcOrd="0" destOrd="2" presId="urn:microsoft.com/office/officeart/2005/8/layout/chevron2"/>
    <dgm:cxn modelId="{F0A6BE8C-8EB5-844B-95CC-164FBD4EF970}" srcId="{6F979F25-D40F-3D48-A9F8-62775CC308FE}" destId="{FA9E900C-D4ED-B641-9E1F-2A9DC9A8DCEC}" srcOrd="1" destOrd="0" parTransId="{D11D5085-8441-EE4C-A239-EDFE75148CD7}" sibTransId="{FCEED5F7-A577-0749-AF7B-C1D37D2EEB16}"/>
    <dgm:cxn modelId="{B0787CA8-8848-3746-8DEE-D21A0DDAD426}" type="presOf" srcId="{1134585E-FC16-B843-89ED-636FA0DC6FF3}" destId="{967E07E7-CAEB-D846-9E21-175CD57D3DE2}" srcOrd="0" destOrd="0" presId="urn:microsoft.com/office/officeart/2005/8/layout/chevron2"/>
    <dgm:cxn modelId="{3CB77EB2-4B47-3E4D-8119-6AFD47B78524}" type="presOf" srcId="{FA9E900C-D4ED-B641-9E1F-2A9DC9A8DCEC}" destId="{97CB69C4-4826-D14C-825E-07245C4313AA}" srcOrd="0" destOrd="1" presId="urn:microsoft.com/office/officeart/2005/8/layout/chevron2"/>
    <dgm:cxn modelId="{905367B9-695B-084D-8EFB-727FF0CC590B}" srcId="{6F979F25-D40F-3D48-A9F8-62775CC308FE}" destId="{9275727E-6DAE-8540-9B8C-24A3BBD576FF}" srcOrd="0" destOrd="0" parTransId="{A7167843-1794-FB4B-9FB9-E2CDFDD39ADE}" sibTransId="{7741D9CB-32B6-874B-9C73-E985540EF6C7}"/>
    <dgm:cxn modelId="{2E8884BD-B2C1-5E4D-8802-684CD70A73C3}" srcId="{E9C7CA3C-9D01-1B47-AECC-FC6857DA6961}" destId="{6F979F25-D40F-3D48-A9F8-62775CC308FE}" srcOrd="0" destOrd="0" parTransId="{50B19282-4CC8-854A-80EB-23E9BFCF1131}" sibTransId="{88DC9155-E882-4747-877B-520A521A4F16}"/>
    <dgm:cxn modelId="{B21700C4-314E-BD45-A088-AA333842D408}" srcId="{5001A4EB-D6E7-0B48-A4C9-908C6C827E3A}" destId="{67804247-184B-064E-B401-85EE4A558F98}" srcOrd="2" destOrd="0" parTransId="{EB419C6D-A06C-2744-9EF3-0CA380251496}" sibTransId="{AA8A8B54-6624-4E44-8645-BF05301EEB74}"/>
    <dgm:cxn modelId="{C11B62C5-6AE1-474C-B6B5-626BA1F7A4C3}" type="presOf" srcId="{5001A4EB-D6E7-0B48-A4C9-908C6C827E3A}" destId="{AF6E4102-57A2-484B-85AE-E7772ED482C1}" srcOrd="0" destOrd="0" presId="urn:microsoft.com/office/officeart/2005/8/layout/chevron2"/>
    <dgm:cxn modelId="{52C3ABC5-903B-CF4D-88D8-E8E038FF2A2C}" srcId="{E9C7CA3C-9D01-1B47-AECC-FC6857DA6961}" destId="{1E9D677B-1BEE-3342-84D3-08B075E9A7A6}" srcOrd="2" destOrd="0" parTransId="{630AECCF-142C-E742-8329-391B11610BF6}" sibTransId="{04123144-2E80-514A-BCFC-06563AD043FA}"/>
    <dgm:cxn modelId="{F74962DA-1082-554A-8751-DE2D5983D2AF}" srcId="{1E9D677B-1BEE-3342-84D3-08B075E9A7A6}" destId="{CFC78E51-A94B-0D4D-9FBD-EE4A64709322}" srcOrd="0" destOrd="0" parTransId="{E9AB7457-698D-2546-8FAD-60739E9903CB}" sibTransId="{4E44FE5A-DF3E-CB43-B581-F7A181FF9F98}"/>
    <dgm:cxn modelId="{292A5ADD-7DAB-7C4D-8287-9B37030C2EF5}" type="presOf" srcId="{78A5DB24-3A5B-EF40-88A8-A11B4BED29F8}" destId="{967E07E7-CAEB-D846-9E21-175CD57D3DE2}" srcOrd="0" destOrd="3" presId="urn:microsoft.com/office/officeart/2005/8/layout/chevron2"/>
    <dgm:cxn modelId="{EE72CEE0-459C-FC43-AE99-30392FD41876}" srcId="{1E9D677B-1BEE-3342-84D3-08B075E9A7A6}" destId="{CAAFC098-FA20-F34F-B0E0-44174C72A569}" srcOrd="1" destOrd="0" parTransId="{77F1DD63-E84D-6E43-8618-E1B3C7229EE7}" sibTransId="{CE22246A-49E8-7249-BF75-062CA98BA429}"/>
    <dgm:cxn modelId="{43E853EF-F0AC-2343-BD80-641A8CA16FBB}" srcId="{6F979F25-D40F-3D48-A9F8-62775CC308FE}" destId="{7947D18C-A807-044F-B424-6BE44C8AA1DF}" srcOrd="2" destOrd="0" parTransId="{0EE97908-E4A4-5546-A177-3D6A273F521F}" sibTransId="{80B24CD9-1974-D545-98EE-F9E9C9260B11}"/>
    <dgm:cxn modelId="{DAEFCDF8-6B26-A644-8433-F4FA699CABCE}" srcId="{38DC6586-99B4-3C4D-BC16-2B34FC422E50}" destId="{9C02024E-2F8F-C14C-9C68-11CDEBB0E9A7}" srcOrd="1" destOrd="0" parTransId="{3493446B-B601-694C-873D-BE3CF725ACD3}" sibTransId="{6B428E63-6CF4-C848-ADBC-98DDB4E6EFDF}"/>
    <dgm:cxn modelId="{AB97B3F9-0456-B040-9928-ECE54EF4D3D7}" type="presOf" srcId="{E9C7CA3C-9D01-1B47-AECC-FC6857DA6961}" destId="{C2B9AAE8-F4F3-8A46-9695-A368A1E38EBE}" srcOrd="0" destOrd="0" presId="urn:microsoft.com/office/officeart/2005/8/layout/chevron2"/>
    <dgm:cxn modelId="{59A19DFB-5262-1A43-A74A-D06CEA0EF642}" type="presOf" srcId="{9275727E-6DAE-8540-9B8C-24A3BBD576FF}" destId="{97CB69C4-4826-D14C-825E-07245C4313AA}" srcOrd="0" destOrd="0" presId="urn:microsoft.com/office/officeart/2005/8/layout/chevron2"/>
    <dgm:cxn modelId="{29A91DFD-29BE-1E4D-9D4D-2130F542CAC1}" type="presOf" srcId="{08C9B3F2-4CE2-9946-8D4C-E651A4D3B545}" destId="{90EDF8B1-5BB3-4649-ABB3-623CCA3943DC}" srcOrd="0" destOrd="0" presId="urn:microsoft.com/office/officeart/2005/8/layout/chevron2"/>
    <dgm:cxn modelId="{8CEF5D6F-7512-554B-83EF-C4DB4143CF07}" type="presParOf" srcId="{C2B9AAE8-F4F3-8A46-9695-A368A1E38EBE}" destId="{9C57809E-49F4-C648-A5A0-8D710B0346E6}" srcOrd="0" destOrd="0" presId="urn:microsoft.com/office/officeart/2005/8/layout/chevron2"/>
    <dgm:cxn modelId="{E3873A98-3A47-4F42-BD5C-AF51C86EFA49}" type="presParOf" srcId="{9C57809E-49F4-C648-A5A0-8D710B0346E6}" destId="{5F526E5A-0256-2645-A996-75E7428FBEC5}" srcOrd="0" destOrd="0" presId="urn:microsoft.com/office/officeart/2005/8/layout/chevron2"/>
    <dgm:cxn modelId="{11ACF8E4-3D0E-714E-8787-6333EF0FD487}" type="presParOf" srcId="{9C57809E-49F4-C648-A5A0-8D710B0346E6}" destId="{97CB69C4-4826-D14C-825E-07245C4313AA}" srcOrd="1" destOrd="0" presId="urn:microsoft.com/office/officeart/2005/8/layout/chevron2"/>
    <dgm:cxn modelId="{75BC69FF-98BB-F144-A6F7-74B30BBBB2FB}" type="presParOf" srcId="{C2B9AAE8-F4F3-8A46-9695-A368A1E38EBE}" destId="{161DEBBA-B5D6-E34A-AA73-1A8D58A36C49}" srcOrd="1" destOrd="0" presId="urn:microsoft.com/office/officeart/2005/8/layout/chevron2"/>
    <dgm:cxn modelId="{904422F7-4B8F-D841-9CD6-0CF12255C1D0}" type="presParOf" srcId="{C2B9AAE8-F4F3-8A46-9695-A368A1E38EBE}" destId="{ACAE7687-87B8-9F4A-B2E1-516DE42F0C50}" srcOrd="2" destOrd="0" presId="urn:microsoft.com/office/officeart/2005/8/layout/chevron2"/>
    <dgm:cxn modelId="{854A20BF-F5F1-6940-B475-BC912942DE64}" type="presParOf" srcId="{ACAE7687-87B8-9F4A-B2E1-516DE42F0C50}" destId="{AF6E4102-57A2-484B-85AE-E7772ED482C1}" srcOrd="0" destOrd="0" presId="urn:microsoft.com/office/officeart/2005/8/layout/chevron2"/>
    <dgm:cxn modelId="{42691570-6868-294A-9256-671EAB07A948}" type="presParOf" srcId="{ACAE7687-87B8-9F4A-B2E1-516DE42F0C50}" destId="{90EDF8B1-5BB3-4649-ABB3-623CCA3943DC}" srcOrd="1" destOrd="0" presId="urn:microsoft.com/office/officeart/2005/8/layout/chevron2"/>
    <dgm:cxn modelId="{48CE8AC8-2FBE-EA46-AA04-68103AEF15B6}" type="presParOf" srcId="{C2B9AAE8-F4F3-8A46-9695-A368A1E38EBE}" destId="{39264587-DB9B-A846-A6FD-0CB7CEE416F5}" srcOrd="3" destOrd="0" presId="urn:microsoft.com/office/officeart/2005/8/layout/chevron2"/>
    <dgm:cxn modelId="{8319D569-68F7-7B4E-8D3D-0DCB579C7CD5}" type="presParOf" srcId="{C2B9AAE8-F4F3-8A46-9695-A368A1E38EBE}" destId="{41709044-5E57-9D4C-B4BF-02FE4EC82D9F}" srcOrd="4" destOrd="0" presId="urn:microsoft.com/office/officeart/2005/8/layout/chevron2"/>
    <dgm:cxn modelId="{88E6BDF7-E215-E644-B880-5323EC763FD6}" type="presParOf" srcId="{41709044-5E57-9D4C-B4BF-02FE4EC82D9F}" destId="{BF859BCF-8CD0-594F-BE9E-87D30A68CA81}" srcOrd="0" destOrd="0" presId="urn:microsoft.com/office/officeart/2005/8/layout/chevron2"/>
    <dgm:cxn modelId="{67424293-5E20-EE41-8F24-DDB8E51F1ABF}" type="presParOf" srcId="{41709044-5E57-9D4C-B4BF-02FE4EC82D9F}" destId="{CDDF88D3-AAED-CC4C-9EBF-37BB03BE4571}" srcOrd="1" destOrd="0" presId="urn:microsoft.com/office/officeart/2005/8/layout/chevron2"/>
    <dgm:cxn modelId="{F55C388D-2DEF-224B-98B1-9FC6D9D5F39F}" type="presParOf" srcId="{C2B9AAE8-F4F3-8A46-9695-A368A1E38EBE}" destId="{E7692A7D-BFEE-3F45-8DB9-FE6051AED5C5}" srcOrd="5" destOrd="0" presId="urn:microsoft.com/office/officeart/2005/8/layout/chevron2"/>
    <dgm:cxn modelId="{821F76E8-B725-1240-87D4-9F949F77519E}" type="presParOf" srcId="{C2B9AAE8-F4F3-8A46-9695-A368A1E38EBE}" destId="{D2D0E1DF-0CA7-6B4F-BC6A-9E6E14219FE6}" srcOrd="6" destOrd="0" presId="urn:microsoft.com/office/officeart/2005/8/layout/chevron2"/>
    <dgm:cxn modelId="{6D747ED1-B94D-E14B-9FBA-9B28BBEA03D0}" type="presParOf" srcId="{D2D0E1DF-0CA7-6B4F-BC6A-9E6E14219FE6}" destId="{88A275E2-9A25-C34F-AEA3-E7C2A8E16B2C}" srcOrd="0" destOrd="0" presId="urn:microsoft.com/office/officeart/2005/8/layout/chevron2"/>
    <dgm:cxn modelId="{F15666E6-4640-C343-BB23-6CC80AD02855}" type="presParOf" srcId="{D2D0E1DF-0CA7-6B4F-BC6A-9E6E14219FE6}" destId="{967E07E7-CAEB-D846-9E21-175CD57D3DE2}" srcOrd="1" destOrd="0" presId="urn:microsoft.com/office/officeart/2005/8/layout/chevron2"/>
  </dgm:cxnLst>
  <dgm:bg>
    <a:solidFill>
      <a:schemeClr val="accent5">
        <a:lumMod val="50000"/>
        <a:lumOff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FD70A-BE45-6C4D-97E8-6458B69B3102}" type="doc">
      <dgm:prSet loTypeId="urn:microsoft.com/office/officeart/2005/8/layout/radial6" loCatId="" qsTypeId="urn:microsoft.com/office/officeart/2005/8/quickstyle/simple4" qsCatId="simple" csTypeId="urn:microsoft.com/office/officeart/2005/8/colors/colorful2" csCatId="colorful" phldr="1"/>
      <dgm:spPr/>
      <dgm:t>
        <a:bodyPr/>
        <a:lstStyle/>
        <a:p>
          <a:endParaRPr lang="en-GB"/>
        </a:p>
      </dgm:t>
    </dgm:pt>
    <dgm:pt modelId="{1F125D6F-7ED9-C84D-AC1C-9055A6A4890B}">
      <dgm:prSet phldrT="[Text]"/>
      <dgm:spPr/>
      <dgm:t>
        <a:bodyPr/>
        <a:lstStyle/>
        <a:p>
          <a:r>
            <a:rPr lang="en-GB" dirty="0"/>
            <a:t>Operations Management</a:t>
          </a:r>
        </a:p>
      </dgm:t>
    </dgm:pt>
    <dgm:pt modelId="{6CB1B985-0B08-544B-8F81-8E9A6E7804D4}" type="parTrans" cxnId="{BB4D581A-B8D0-A24E-8EED-22D439599861}">
      <dgm:prSet/>
      <dgm:spPr/>
      <dgm:t>
        <a:bodyPr/>
        <a:lstStyle/>
        <a:p>
          <a:endParaRPr lang="en-GB"/>
        </a:p>
      </dgm:t>
    </dgm:pt>
    <dgm:pt modelId="{0FF50C6D-1701-E548-BD90-26F4E02A9F09}" type="sibTrans" cxnId="{BB4D581A-B8D0-A24E-8EED-22D439599861}">
      <dgm:prSet/>
      <dgm:spPr/>
      <dgm:t>
        <a:bodyPr/>
        <a:lstStyle/>
        <a:p>
          <a:endParaRPr lang="en-GB"/>
        </a:p>
      </dgm:t>
    </dgm:pt>
    <dgm:pt modelId="{8B50CB66-8B7C-9F40-8039-6FBE10EE916F}">
      <dgm:prSet phldrT="[Text]"/>
      <dgm:spPr/>
      <dgm:t>
        <a:bodyPr/>
        <a:lstStyle/>
        <a:p>
          <a:r>
            <a:rPr lang="en-GB" dirty="0"/>
            <a:t>Operations Strategy</a:t>
          </a:r>
        </a:p>
      </dgm:t>
    </dgm:pt>
    <dgm:pt modelId="{519782B8-0091-604B-A4E7-31C60BB5565B}" type="parTrans" cxnId="{AFEA543B-8A55-714E-ABC8-373F7E8D3CDF}">
      <dgm:prSet/>
      <dgm:spPr/>
      <dgm:t>
        <a:bodyPr/>
        <a:lstStyle/>
        <a:p>
          <a:endParaRPr lang="en-GB"/>
        </a:p>
      </dgm:t>
    </dgm:pt>
    <dgm:pt modelId="{6E57E0C0-F177-174B-B1B7-097546365240}" type="sibTrans" cxnId="{AFEA543B-8A55-714E-ABC8-373F7E8D3CDF}">
      <dgm:prSet/>
      <dgm:spPr/>
      <dgm:t>
        <a:bodyPr/>
        <a:lstStyle/>
        <a:p>
          <a:endParaRPr lang="en-GB"/>
        </a:p>
      </dgm:t>
    </dgm:pt>
    <dgm:pt modelId="{A4C58E6F-8FFD-BA45-947C-97ACDDD24917}">
      <dgm:prSet phldrT="[Text]"/>
      <dgm:spPr/>
      <dgm:t>
        <a:bodyPr/>
        <a:lstStyle/>
        <a:p>
          <a:r>
            <a:rPr lang="en-GB" dirty="0"/>
            <a:t>IMPROVEMENT</a:t>
          </a:r>
        </a:p>
      </dgm:t>
    </dgm:pt>
    <dgm:pt modelId="{6E266B14-E0B7-B94B-8FCF-B1685145DD26}" type="parTrans" cxnId="{D3585653-7F49-A94F-B277-E66920BFB4D4}">
      <dgm:prSet/>
      <dgm:spPr/>
      <dgm:t>
        <a:bodyPr/>
        <a:lstStyle/>
        <a:p>
          <a:endParaRPr lang="en-GB"/>
        </a:p>
      </dgm:t>
    </dgm:pt>
    <dgm:pt modelId="{13A5F50B-F289-6247-A96E-1EC0A54218BD}" type="sibTrans" cxnId="{D3585653-7F49-A94F-B277-E66920BFB4D4}">
      <dgm:prSet/>
      <dgm:spPr/>
      <dgm:t>
        <a:bodyPr/>
        <a:lstStyle/>
        <a:p>
          <a:endParaRPr lang="en-GB"/>
        </a:p>
      </dgm:t>
    </dgm:pt>
    <dgm:pt modelId="{7084FCF0-9ED6-1F47-A1AC-F50D505E9E5B}">
      <dgm:prSet phldrT="[Text]"/>
      <dgm:spPr/>
      <dgm:t>
        <a:bodyPr/>
        <a:lstStyle/>
        <a:p>
          <a:r>
            <a:rPr lang="en-GB" dirty="0"/>
            <a:t>Planning </a:t>
          </a:r>
          <a:r>
            <a:rPr lang="en-GB"/>
            <a:t>&amp; Control</a:t>
          </a:r>
          <a:endParaRPr lang="en-GB" dirty="0"/>
        </a:p>
      </dgm:t>
    </dgm:pt>
    <dgm:pt modelId="{EB083336-B4CB-7542-B079-A39AE03FDE8C}" type="parTrans" cxnId="{A399C8C8-F005-3D47-9CC7-30A7DAEA0159}">
      <dgm:prSet/>
      <dgm:spPr/>
      <dgm:t>
        <a:bodyPr/>
        <a:lstStyle/>
        <a:p>
          <a:endParaRPr lang="en-GB"/>
        </a:p>
      </dgm:t>
    </dgm:pt>
    <dgm:pt modelId="{2395CD88-64FA-4F4B-937A-1FEC50F52F6C}" type="sibTrans" cxnId="{A399C8C8-F005-3D47-9CC7-30A7DAEA0159}">
      <dgm:prSet/>
      <dgm:spPr/>
      <dgm:t>
        <a:bodyPr/>
        <a:lstStyle/>
        <a:p>
          <a:endParaRPr lang="en-GB"/>
        </a:p>
      </dgm:t>
    </dgm:pt>
    <dgm:pt modelId="{5832DF96-7AE8-F04F-94FE-478E0167D045}">
      <dgm:prSet phldrT="[Text]"/>
      <dgm:spPr/>
      <dgm:t>
        <a:bodyPr/>
        <a:lstStyle/>
        <a:p>
          <a:r>
            <a:rPr lang="en-GB" dirty="0"/>
            <a:t>OPERATIONS PERFORMANCE</a:t>
          </a:r>
        </a:p>
      </dgm:t>
    </dgm:pt>
    <dgm:pt modelId="{A7616241-0ECE-1E43-B68C-A5E518149C6B}" type="parTrans" cxnId="{0A459FD2-31C4-EC48-8FB4-AD1198D9B20B}">
      <dgm:prSet/>
      <dgm:spPr/>
      <dgm:t>
        <a:bodyPr/>
        <a:lstStyle/>
        <a:p>
          <a:endParaRPr lang="en-GB"/>
        </a:p>
      </dgm:t>
    </dgm:pt>
    <dgm:pt modelId="{711C49EF-A30C-604D-86E7-E113AB4FD5BD}" type="sibTrans" cxnId="{0A459FD2-31C4-EC48-8FB4-AD1198D9B20B}">
      <dgm:prSet/>
      <dgm:spPr/>
      <dgm:t>
        <a:bodyPr/>
        <a:lstStyle/>
        <a:p>
          <a:endParaRPr lang="en-GB"/>
        </a:p>
      </dgm:t>
    </dgm:pt>
    <dgm:pt modelId="{3E9BE15F-1EA4-4C42-B200-3F5F7FC3797B}" type="pres">
      <dgm:prSet presAssocID="{8BBFD70A-BE45-6C4D-97E8-6458B69B3102}" presName="Name0" presStyleCnt="0">
        <dgm:presLayoutVars>
          <dgm:chMax val="1"/>
          <dgm:dir/>
          <dgm:animLvl val="ctr"/>
          <dgm:resizeHandles val="exact"/>
        </dgm:presLayoutVars>
      </dgm:prSet>
      <dgm:spPr/>
    </dgm:pt>
    <dgm:pt modelId="{74E1CC45-DF0B-DC49-B162-C6754357EE9E}" type="pres">
      <dgm:prSet presAssocID="{1F125D6F-7ED9-C84D-AC1C-9055A6A4890B}" presName="centerShape" presStyleLbl="node0" presStyleIdx="0" presStyleCnt="1"/>
      <dgm:spPr/>
    </dgm:pt>
    <dgm:pt modelId="{76B3DD2F-C4F6-E948-8946-CFB1082D9109}" type="pres">
      <dgm:prSet presAssocID="{8B50CB66-8B7C-9F40-8039-6FBE10EE916F}" presName="node" presStyleLbl="node1" presStyleIdx="0" presStyleCnt="4">
        <dgm:presLayoutVars>
          <dgm:bulletEnabled val="1"/>
        </dgm:presLayoutVars>
      </dgm:prSet>
      <dgm:spPr/>
    </dgm:pt>
    <dgm:pt modelId="{5E426FDC-0A44-0943-AD10-FBDEAC9B345F}" type="pres">
      <dgm:prSet presAssocID="{8B50CB66-8B7C-9F40-8039-6FBE10EE916F}" presName="dummy" presStyleCnt="0"/>
      <dgm:spPr/>
    </dgm:pt>
    <dgm:pt modelId="{C448B3E6-9927-0341-A56B-BD4A8A476AFC}" type="pres">
      <dgm:prSet presAssocID="{6E57E0C0-F177-174B-B1B7-097546365240}" presName="sibTrans" presStyleLbl="sibTrans2D1" presStyleIdx="0" presStyleCnt="4"/>
      <dgm:spPr/>
    </dgm:pt>
    <dgm:pt modelId="{7AEC6561-D842-9A4C-A152-BBB20A9CB85E}" type="pres">
      <dgm:prSet presAssocID="{A4C58E6F-8FFD-BA45-947C-97ACDDD24917}" presName="node" presStyleLbl="node1" presStyleIdx="1" presStyleCnt="4">
        <dgm:presLayoutVars>
          <dgm:bulletEnabled val="1"/>
        </dgm:presLayoutVars>
      </dgm:prSet>
      <dgm:spPr/>
    </dgm:pt>
    <dgm:pt modelId="{9EB3E7D8-96AB-A348-AA5D-53B59ACB93F3}" type="pres">
      <dgm:prSet presAssocID="{A4C58E6F-8FFD-BA45-947C-97ACDDD24917}" presName="dummy" presStyleCnt="0"/>
      <dgm:spPr/>
    </dgm:pt>
    <dgm:pt modelId="{417384FD-42C4-AE4F-ADF1-BC108147342D}" type="pres">
      <dgm:prSet presAssocID="{13A5F50B-F289-6247-A96E-1EC0A54218BD}" presName="sibTrans" presStyleLbl="sibTrans2D1" presStyleIdx="1" presStyleCnt="4"/>
      <dgm:spPr/>
    </dgm:pt>
    <dgm:pt modelId="{0E00A0AE-945E-664A-8C6F-A573DF9A792C}" type="pres">
      <dgm:prSet presAssocID="{7084FCF0-9ED6-1F47-A1AC-F50D505E9E5B}" presName="node" presStyleLbl="node1" presStyleIdx="2" presStyleCnt="4">
        <dgm:presLayoutVars>
          <dgm:bulletEnabled val="1"/>
        </dgm:presLayoutVars>
      </dgm:prSet>
      <dgm:spPr/>
    </dgm:pt>
    <dgm:pt modelId="{45D87873-705B-4440-A4A1-342CDE33D75E}" type="pres">
      <dgm:prSet presAssocID="{7084FCF0-9ED6-1F47-A1AC-F50D505E9E5B}" presName="dummy" presStyleCnt="0"/>
      <dgm:spPr/>
    </dgm:pt>
    <dgm:pt modelId="{8390F383-3E1F-5B4B-BAE8-E4C90EFAA016}" type="pres">
      <dgm:prSet presAssocID="{2395CD88-64FA-4F4B-937A-1FEC50F52F6C}" presName="sibTrans" presStyleLbl="sibTrans2D1" presStyleIdx="2" presStyleCnt="4"/>
      <dgm:spPr/>
    </dgm:pt>
    <dgm:pt modelId="{84E97A72-84FB-9C47-8150-90CD5B690F2F}" type="pres">
      <dgm:prSet presAssocID="{5832DF96-7AE8-F04F-94FE-478E0167D045}" presName="node" presStyleLbl="node1" presStyleIdx="3" presStyleCnt="4">
        <dgm:presLayoutVars>
          <dgm:bulletEnabled val="1"/>
        </dgm:presLayoutVars>
      </dgm:prSet>
      <dgm:spPr/>
    </dgm:pt>
    <dgm:pt modelId="{2DE5B6ED-0B11-CF44-8938-053CD2077B08}" type="pres">
      <dgm:prSet presAssocID="{5832DF96-7AE8-F04F-94FE-478E0167D045}" presName="dummy" presStyleCnt="0"/>
      <dgm:spPr/>
    </dgm:pt>
    <dgm:pt modelId="{8397785B-C2CB-5249-9911-249971E9F8A1}" type="pres">
      <dgm:prSet presAssocID="{711C49EF-A30C-604D-86E7-E113AB4FD5BD}" presName="sibTrans" presStyleLbl="sibTrans2D1" presStyleIdx="3" presStyleCnt="4"/>
      <dgm:spPr/>
    </dgm:pt>
  </dgm:ptLst>
  <dgm:cxnLst>
    <dgm:cxn modelId="{BB4D581A-B8D0-A24E-8EED-22D439599861}" srcId="{8BBFD70A-BE45-6C4D-97E8-6458B69B3102}" destId="{1F125D6F-7ED9-C84D-AC1C-9055A6A4890B}" srcOrd="0" destOrd="0" parTransId="{6CB1B985-0B08-544B-8F81-8E9A6E7804D4}" sibTransId="{0FF50C6D-1701-E548-BD90-26F4E02A9F09}"/>
    <dgm:cxn modelId="{839F4C1C-AF7D-0744-9353-D535CAA5352D}" type="presOf" srcId="{5832DF96-7AE8-F04F-94FE-478E0167D045}" destId="{84E97A72-84FB-9C47-8150-90CD5B690F2F}" srcOrd="0" destOrd="0" presId="urn:microsoft.com/office/officeart/2005/8/layout/radial6"/>
    <dgm:cxn modelId="{AFEA543B-8A55-714E-ABC8-373F7E8D3CDF}" srcId="{1F125D6F-7ED9-C84D-AC1C-9055A6A4890B}" destId="{8B50CB66-8B7C-9F40-8039-6FBE10EE916F}" srcOrd="0" destOrd="0" parTransId="{519782B8-0091-604B-A4E7-31C60BB5565B}" sibTransId="{6E57E0C0-F177-174B-B1B7-097546365240}"/>
    <dgm:cxn modelId="{D3585653-7F49-A94F-B277-E66920BFB4D4}" srcId="{1F125D6F-7ED9-C84D-AC1C-9055A6A4890B}" destId="{A4C58E6F-8FFD-BA45-947C-97ACDDD24917}" srcOrd="1" destOrd="0" parTransId="{6E266B14-E0B7-B94B-8FCF-B1685145DD26}" sibTransId="{13A5F50B-F289-6247-A96E-1EC0A54218BD}"/>
    <dgm:cxn modelId="{1A970E6E-9B54-074D-89D7-B66901819E5A}" type="presOf" srcId="{13A5F50B-F289-6247-A96E-1EC0A54218BD}" destId="{417384FD-42C4-AE4F-ADF1-BC108147342D}" srcOrd="0" destOrd="0" presId="urn:microsoft.com/office/officeart/2005/8/layout/radial6"/>
    <dgm:cxn modelId="{41CD1B86-8007-CE4D-A533-17983D02B2FD}" type="presOf" srcId="{1F125D6F-7ED9-C84D-AC1C-9055A6A4890B}" destId="{74E1CC45-DF0B-DC49-B162-C6754357EE9E}" srcOrd="0" destOrd="0" presId="urn:microsoft.com/office/officeart/2005/8/layout/radial6"/>
    <dgm:cxn modelId="{20CA8C91-5820-8247-9F0E-CF00348EF8F5}" type="presOf" srcId="{711C49EF-A30C-604D-86E7-E113AB4FD5BD}" destId="{8397785B-C2CB-5249-9911-249971E9F8A1}" srcOrd="0" destOrd="0" presId="urn:microsoft.com/office/officeart/2005/8/layout/radial6"/>
    <dgm:cxn modelId="{B358BD98-09FB-3448-A9D2-F8FA2AA79702}" type="presOf" srcId="{8BBFD70A-BE45-6C4D-97E8-6458B69B3102}" destId="{3E9BE15F-1EA4-4C42-B200-3F5F7FC3797B}" srcOrd="0" destOrd="0" presId="urn:microsoft.com/office/officeart/2005/8/layout/radial6"/>
    <dgm:cxn modelId="{EEBE56B6-D792-394F-9EDF-460D208F75AA}" type="presOf" srcId="{2395CD88-64FA-4F4B-937A-1FEC50F52F6C}" destId="{8390F383-3E1F-5B4B-BAE8-E4C90EFAA016}" srcOrd="0" destOrd="0" presId="urn:microsoft.com/office/officeart/2005/8/layout/radial6"/>
    <dgm:cxn modelId="{A399C8C8-F005-3D47-9CC7-30A7DAEA0159}" srcId="{1F125D6F-7ED9-C84D-AC1C-9055A6A4890B}" destId="{7084FCF0-9ED6-1F47-A1AC-F50D505E9E5B}" srcOrd="2" destOrd="0" parTransId="{EB083336-B4CB-7542-B079-A39AE03FDE8C}" sibTransId="{2395CD88-64FA-4F4B-937A-1FEC50F52F6C}"/>
    <dgm:cxn modelId="{211361CC-8C9D-7042-B6CA-C53CB08B2340}" type="presOf" srcId="{6E57E0C0-F177-174B-B1B7-097546365240}" destId="{C448B3E6-9927-0341-A56B-BD4A8A476AFC}" srcOrd="0" destOrd="0" presId="urn:microsoft.com/office/officeart/2005/8/layout/radial6"/>
    <dgm:cxn modelId="{0A459FD2-31C4-EC48-8FB4-AD1198D9B20B}" srcId="{1F125D6F-7ED9-C84D-AC1C-9055A6A4890B}" destId="{5832DF96-7AE8-F04F-94FE-478E0167D045}" srcOrd="3" destOrd="0" parTransId="{A7616241-0ECE-1E43-B68C-A5E518149C6B}" sibTransId="{711C49EF-A30C-604D-86E7-E113AB4FD5BD}"/>
    <dgm:cxn modelId="{EBCC4BF3-B37D-E74F-8540-35B0CE9E3599}" type="presOf" srcId="{7084FCF0-9ED6-1F47-A1AC-F50D505E9E5B}" destId="{0E00A0AE-945E-664A-8C6F-A573DF9A792C}" srcOrd="0" destOrd="0" presId="urn:microsoft.com/office/officeart/2005/8/layout/radial6"/>
    <dgm:cxn modelId="{B60658FB-C503-B34D-8D23-9898E6F1C4FC}" type="presOf" srcId="{8B50CB66-8B7C-9F40-8039-6FBE10EE916F}" destId="{76B3DD2F-C4F6-E948-8946-CFB1082D9109}" srcOrd="0" destOrd="0" presId="urn:microsoft.com/office/officeart/2005/8/layout/radial6"/>
    <dgm:cxn modelId="{110E29FD-B878-964C-A027-0E953CF7A80D}" type="presOf" srcId="{A4C58E6F-8FFD-BA45-947C-97ACDDD24917}" destId="{7AEC6561-D842-9A4C-A152-BBB20A9CB85E}" srcOrd="0" destOrd="0" presId="urn:microsoft.com/office/officeart/2005/8/layout/radial6"/>
    <dgm:cxn modelId="{0AECCA42-E282-A44B-BC7D-7A7614C455BA}" type="presParOf" srcId="{3E9BE15F-1EA4-4C42-B200-3F5F7FC3797B}" destId="{74E1CC45-DF0B-DC49-B162-C6754357EE9E}" srcOrd="0" destOrd="0" presId="urn:microsoft.com/office/officeart/2005/8/layout/radial6"/>
    <dgm:cxn modelId="{D2CD8902-5BC2-1E45-B3C4-F83EAEB5FA5B}" type="presParOf" srcId="{3E9BE15F-1EA4-4C42-B200-3F5F7FC3797B}" destId="{76B3DD2F-C4F6-E948-8946-CFB1082D9109}" srcOrd="1" destOrd="0" presId="urn:microsoft.com/office/officeart/2005/8/layout/radial6"/>
    <dgm:cxn modelId="{72D89B13-5913-F94E-87D5-0CC10CADEEB2}" type="presParOf" srcId="{3E9BE15F-1EA4-4C42-B200-3F5F7FC3797B}" destId="{5E426FDC-0A44-0943-AD10-FBDEAC9B345F}" srcOrd="2" destOrd="0" presId="urn:microsoft.com/office/officeart/2005/8/layout/radial6"/>
    <dgm:cxn modelId="{413E8854-CE72-C848-856B-501FC284764C}" type="presParOf" srcId="{3E9BE15F-1EA4-4C42-B200-3F5F7FC3797B}" destId="{C448B3E6-9927-0341-A56B-BD4A8A476AFC}" srcOrd="3" destOrd="0" presId="urn:microsoft.com/office/officeart/2005/8/layout/radial6"/>
    <dgm:cxn modelId="{437F5585-F57D-194B-8830-9793D4C87F1D}" type="presParOf" srcId="{3E9BE15F-1EA4-4C42-B200-3F5F7FC3797B}" destId="{7AEC6561-D842-9A4C-A152-BBB20A9CB85E}" srcOrd="4" destOrd="0" presId="urn:microsoft.com/office/officeart/2005/8/layout/radial6"/>
    <dgm:cxn modelId="{BE4C7B32-EF0F-A24F-9EB0-CE64FA797EE5}" type="presParOf" srcId="{3E9BE15F-1EA4-4C42-B200-3F5F7FC3797B}" destId="{9EB3E7D8-96AB-A348-AA5D-53B59ACB93F3}" srcOrd="5" destOrd="0" presId="urn:microsoft.com/office/officeart/2005/8/layout/radial6"/>
    <dgm:cxn modelId="{F8B97EFE-6D50-2741-B736-17A274BF455C}" type="presParOf" srcId="{3E9BE15F-1EA4-4C42-B200-3F5F7FC3797B}" destId="{417384FD-42C4-AE4F-ADF1-BC108147342D}" srcOrd="6" destOrd="0" presId="urn:microsoft.com/office/officeart/2005/8/layout/radial6"/>
    <dgm:cxn modelId="{7D521BCD-1135-FD4D-911B-FF2A32920D78}" type="presParOf" srcId="{3E9BE15F-1EA4-4C42-B200-3F5F7FC3797B}" destId="{0E00A0AE-945E-664A-8C6F-A573DF9A792C}" srcOrd="7" destOrd="0" presId="urn:microsoft.com/office/officeart/2005/8/layout/radial6"/>
    <dgm:cxn modelId="{58BB01E0-3485-C94E-97B0-3D2565E48BFA}" type="presParOf" srcId="{3E9BE15F-1EA4-4C42-B200-3F5F7FC3797B}" destId="{45D87873-705B-4440-A4A1-342CDE33D75E}" srcOrd="8" destOrd="0" presId="urn:microsoft.com/office/officeart/2005/8/layout/radial6"/>
    <dgm:cxn modelId="{B08564DB-6E78-A249-93D2-04E5E7883017}" type="presParOf" srcId="{3E9BE15F-1EA4-4C42-B200-3F5F7FC3797B}" destId="{8390F383-3E1F-5B4B-BAE8-E4C90EFAA016}" srcOrd="9" destOrd="0" presId="urn:microsoft.com/office/officeart/2005/8/layout/radial6"/>
    <dgm:cxn modelId="{BF57A558-FAD0-CF48-B80A-D2523B2A7C08}" type="presParOf" srcId="{3E9BE15F-1EA4-4C42-B200-3F5F7FC3797B}" destId="{84E97A72-84FB-9C47-8150-90CD5B690F2F}" srcOrd="10" destOrd="0" presId="urn:microsoft.com/office/officeart/2005/8/layout/radial6"/>
    <dgm:cxn modelId="{66348BE2-5EEA-0F40-A8A2-4013E87A7470}" type="presParOf" srcId="{3E9BE15F-1EA4-4C42-B200-3F5F7FC3797B}" destId="{2DE5B6ED-0B11-CF44-8938-053CD2077B08}" srcOrd="11" destOrd="0" presId="urn:microsoft.com/office/officeart/2005/8/layout/radial6"/>
    <dgm:cxn modelId="{ECBA883A-AD47-7748-844F-5A875BF4D804}" type="presParOf" srcId="{3E9BE15F-1EA4-4C42-B200-3F5F7FC3797B}" destId="{8397785B-C2CB-5249-9911-249971E9F8A1}" srcOrd="12" destOrd="0" presId="urn:microsoft.com/office/officeart/2005/8/layout/radial6"/>
  </dgm:cxnLst>
  <dgm:bg>
    <a:solidFill>
      <a:srgbClr val="FAB09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7E354A-9666-424F-852C-DA81C9D7EE10}"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GB"/>
        </a:p>
      </dgm:t>
    </dgm:pt>
    <dgm:pt modelId="{FB9BDA4C-CEE9-A540-BCA5-F397905E3C83}">
      <dgm:prSet phldrT="[Text]"/>
      <dgm:spPr/>
      <dgm:t>
        <a:bodyPr/>
        <a:lstStyle/>
        <a:p>
          <a:r>
            <a:rPr lang="en-GB" dirty="0"/>
            <a:t>Internal – </a:t>
          </a:r>
          <a:r>
            <a:rPr lang="en-GB" dirty="0" err="1"/>
            <a:t>Mgt</a:t>
          </a:r>
          <a:r>
            <a:rPr lang="en-GB" dirty="0"/>
            <a:t> &amp; Employees</a:t>
          </a:r>
        </a:p>
      </dgm:t>
    </dgm:pt>
    <dgm:pt modelId="{4E4BC6BF-EBD2-F543-9315-8643D6B323F2}" type="parTrans" cxnId="{503E4292-FD17-5A42-8636-1DBF5143D072}">
      <dgm:prSet/>
      <dgm:spPr/>
      <dgm:t>
        <a:bodyPr/>
        <a:lstStyle/>
        <a:p>
          <a:endParaRPr lang="en-GB"/>
        </a:p>
      </dgm:t>
    </dgm:pt>
    <dgm:pt modelId="{37254CEB-349E-E349-B701-393C6199C716}" type="sibTrans" cxnId="{503E4292-FD17-5A42-8636-1DBF5143D072}">
      <dgm:prSet/>
      <dgm:spPr/>
      <dgm:t>
        <a:bodyPr/>
        <a:lstStyle/>
        <a:p>
          <a:endParaRPr lang="en-GB"/>
        </a:p>
      </dgm:t>
    </dgm:pt>
    <dgm:pt modelId="{0A71996A-3A08-4C44-AA3F-DB508DE04015}">
      <dgm:prSet phldrT="[Text]"/>
      <dgm:spPr/>
      <dgm:t>
        <a:bodyPr/>
        <a:lstStyle/>
        <a:p>
          <a:r>
            <a:rPr lang="en-GB" dirty="0"/>
            <a:t>External - Customers</a:t>
          </a:r>
        </a:p>
      </dgm:t>
    </dgm:pt>
    <dgm:pt modelId="{75DCD574-1DDB-4B48-A9D9-C83BADC0FAEE}" type="parTrans" cxnId="{82B4CCA7-E03D-454A-9153-8FDCAC256CE9}">
      <dgm:prSet/>
      <dgm:spPr/>
      <dgm:t>
        <a:bodyPr/>
        <a:lstStyle/>
        <a:p>
          <a:endParaRPr lang="en-GB"/>
        </a:p>
      </dgm:t>
    </dgm:pt>
    <dgm:pt modelId="{8FB723E9-E28E-0B42-878E-7E0581CFA66F}" type="sibTrans" cxnId="{82B4CCA7-E03D-454A-9153-8FDCAC256CE9}">
      <dgm:prSet/>
      <dgm:spPr/>
      <dgm:t>
        <a:bodyPr/>
        <a:lstStyle/>
        <a:p>
          <a:endParaRPr lang="en-GB"/>
        </a:p>
      </dgm:t>
    </dgm:pt>
    <dgm:pt modelId="{007B0CDD-627C-3A41-83C1-DDF9E27B937A}" type="pres">
      <dgm:prSet presAssocID="{227E354A-9666-424F-852C-DA81C9D7EE10}" presName="diagram" presStyleCnt="0">
        <dgm:presLayoutVars>
          <dgm:dir/>
        </dgm:presLayoutVars>
      </dgm:prSet>
      <dgm:spPr/>
    </dgm:pt>
    <dgm:pt modelId="{FEBF0A18-8489-BD4C-8D1E-0F8145F39081}" type="pres">
      <dgm:prSet presAssocID="{FB9BDA4C-CEE9-A540-BCA5-F397905E3C83}" presName="composite" presStyleCnt="0"/>
      <dgm:spPr/>
    </dgm:pt>
    <dgm:pt modelId="{C2E356B7-554D-C844-8153-6509FC508B15}" type="pres">
      <dgm:prSet presAssocID="{FB9BDA4C-CEE9-A540-BCA5-F397905E3C83}" presName="Image" presStyleLbl="bgShp" presStyleIdx="0" presStyleCnt="2" custScaleX="97353" custScaleY="7082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566514E-A7A1-2F43-8F7C-771482D68634}" type="pres">
      <dgm:prSet presAssocID="{FB9BDA4C-CEE9-A540-BCA5-F397905E3C83}" presName="Parent" presStyleLbl="node0" presStyleIdx="0" presStyleCnt="2">
        <dgm:presLayoutVars>
          <dgm:bulletEnabled val="1"/>
        </dgm:presLayoutVars>
      </dgm:prSet>
      <dgm:spPr/>
    </dgm:pt>
    <dgm:pt modelId="{BFCF3C74-9226-C045-B1BC-056D2C0CF5C1}" type="pres">
      <dgm:prSet presAssocID="{37254CEB-349E-E349-B701-393C6199C716}" presName="sibTrans" presStyleCnt="0"/>
      <dgm:spPr/>
    </dgm:pt>
    <dgm:pt modelId="{0BF9AA5B-55A7-1349-88BC-595AA5746F29}" type="pres">
      <dgm:prSet presAssocID="{0A71996A-3A08-4C44-AA3F-DB508DE04015}" presName="composite" presStyleCnt="0"/>
      <dgm:spPr/>
    </dgm:pt>
    <dgm:pt modelId="{1A5A3D14-8E25-FB4E-818F-C588D23B3CBE}" type="pres">
      <dgm:prSet presAssocID="{0A71996A-3A08-4C44-AA3F-DB508DE04015}" presName="Image" presStyleLbl="bgShp" presStyleIdx="1" presStyleCnt="2" custScaleX="101276" custScaleY="6556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936B00BD-F993-8D48-BC04-1C224EB6400E}" type="pres">
      <dgm:prSet presAssocID="{0A71996A-3A08-4C44-AA3F-DB508DE04015}" presName="Parent" presStyleLbl="node0" presStyleIdx="1" presStyleCnt="2">
        <dgm:presLayoutVars>
          <dgm:bulletEnabled val="1"/>
        </dgm:presLayoutVars>
      </dgm:prSet>
      <dgm:spPr/>
    </dgm:pt>
  </dgm:ptLst>
  <dgm:cxnLst>
    <dgm:cxn modelId="{8F1ED14B-A746-3B4A-AE1D-D2FB3B2FCBA2}" type="presOf" srcId="{227E354A-9666-424F-852C-DA81C9D7EE10}" destId="{007B0CDD-627C-3A41-83C1-DDF9E27B937A}" srcOrd="0" destOrd="0" presId="urn:microsoft.com/office/officeart/2008/layout/BendingPictureCaption"/>
    <dgm:cxn modelId="{7E29106B-6067-1841-A30F-C395329B2654}" type="presOf" srcId="{FB9BDA4C-CEE9-A540-BCA5-F397905E3C83}" destId="{7566514E-A7A1-2F43-8F7C-771482D68634}" srcOrd="0" destOrd="0" presId="urn:microsoft.com/office/officeart/2008/layout/BendingPictureCaption"/>
    <dgm:cxn modelId="{503E4292-FD17-5A42-8636-1DBF5143D072}" srcId="{227E354A-9666-424F-852C-DA81C9D7EE10}" destId="{FB9BDA4C-CEE9-A540-BCA5-F397905E3C83}" srcOrd="0" destOrd="0" parTransId="{4E4BC6BF-EBD2-F543-9315-8643D6B323F2}" sibTransId="{37254CEB-349E-E349-B701-393C6199C716}"/>
    <dgm:cxn modelId="{82B4CCA7-E03D-454A-9153-8FDCAC256CE9}" srcId="{227E354A-9666-424F-852C-DA81C9D7EE10}" destId="{0A71996A-3A08-4C44-AA3F-DB508DE04015}" srcOrd="1" destOrd="0" parTransId="{75DCD574-1DDB-4B48-A9D9-C83BADC0FAEE}" sibTransId="{8FB723E9-E28E-0B42-878E-7E0581CFA66F}"/>
    <dgm:cxn modelId="{17FCD7BE-4B39-A046-BC5F-793AA9C98BE1}" type="presOf" srcId="{0A71996A-3A08-4C44-AA3F-DB508DE04015}" destId="{936B00BD-F993-8D48-BC04-1C224EB6400E}" srcOrd="0" destOrd="0" presId="urn:microsoft.com/office/officeart/2008/layout/BendingPictureCaption"/>
    <dgm:cxn modelId="{C91B8E28-44A0-2342-98C6-EE8A4E70FC59}" type="presParOf" srcId="{007B0CDD-627C-3A41-83C1-DDF9E27B937A}" destId="{FEBF0A18-8489-BD4C-8D1E-0F8145F39081}" srcOrd="0" destOrd="0" presId="urn:microsoft.com/office/officeart/2008/layout/BendingPictureCaption"/>
    <dgm:cxn modelId="{FA65E13E-CAC7-454B-BAB6-449D3613BBC6}" type="presParOf" srcId="{FEBF0A18-8489-BD4C-8D1E-0F8145F39081}" destId="{C2E356B7-554D-C844-8153-6509FC508B15}" srcOrd="0" destOrd="0" presId="urn:microsoft.com/office/officeart/2008/layout/BendingPictureCaption"/>
    <dgm:cxn modelId="{A91C0208-0EC3-3B48-8DF6-7F0D0F4FBAA4}" type="presParOf" srcId="{FEBF0A18-8489-BD4C-8D1E-0F8145F39081}" destId="{7566514E-A7A1-2F43-8F7C-771482D68634}" srcOrd="1" destOrd="0" presId="urn:microsoft.com/office/officeart/2008/layout/BendingPictureCaption"/>
    <dgm:cxn modelId="{006B2C3C-AA9C-E740-9B18-3424C5D783FC}" type="presParOf" srcId="{007B0CDD-627C-3A41-83C1-DDF9E27B937A}" destId="{BFCF3C74-9226-C045-B1BC-056D2C0CF5C1}" srcOrd="1" destOrd="0" presId="urn:microsoft.com/office/officeart/2008/layout/BendingPictureCaption"/>
    <dgm:cxn modelId="{A687B49C-3EB9-0E45-9B67-A5A3D3C899C9}" type="presParOf" srcId="{007B0CDD-627C-3A41-83C1-DDF9E27B937A}" destId="{0BF9AA5B-55A7-1349-88BC-595AA5746F29}" srcOrd="2" destOrd="0" presId="urn:microsoft.com/office/officeart/2008/layout/BendingPictureCaption"/>
    <dgm:cxn modelId="{4EC41BD8-086A-A045-878C-15E978D431A6}" type="presParOf" srcId="{0BF9AA5B-55A7-1349-88BC-595AA5746F29}" destId="{1A5A3D14-8E25-FB4E-818F-C588D23B3CBE}" srcOrd="0" destOrd="0" presId="urn:microsoft.com/office/officeart/2008/layout/BendingPictureCaption"/>
    <dgm:cxn modelId="{1951F505-6DEB-8045-93A9-6457B4E9F2DB}" type="presParOf" srcId="{0BF9AA5B-55A7-1349-88BC-595AA5746F29}" destId="{936B00BD-F993-8D48-BC04-1C224EB6400E}"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7CA3C-9D01-1B47-AECC-FC6857DA696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GB"/>
        </a:p>
      </dgm:t>
    </dgm:pt>
    <dgm:pt modelId="{6F979F25-D40F-3D48-A9F8-62775CC308FE}">
      <dgm:prSet phldrT="[Text]" custT="1"/>
      <dgm:spPr/>
      <dgm:t>
        <a:bodyPr/>
        <a:lstStyle/>
        <a:p>
          <a:r>
            <a:rPr lang="en-GB" sz="1400" dirty="0"/>
            <a:t>Ops Review</a:t>
          </a:r>
        </a:p>
      </dgm:t>
    </dgm:pt>
    <dgm:pt modelId="{50B19282-4CC8-854A-80EB-23E9BFCF1131}" type="parTrans" cxnId="{2E8884BD-B2C1-5E4D-8802-684CD70A73C3}">
      <dgm:prSet/>
      <dgm:spPr/>
      <dgm:t>
        <a:bodyPr/>
        <a:lstStyle/>
        <a:p>
          <a:endParaRPr lang="en-GB"/>
        </a:p>
      </dgm:t>
    </dgm:pt>
    <dgm:pt modelId="{88DC9155-E882-4747-877B-520A521A4F16}" type="sibTrans" cxnId="{2E8884BD-B2C1-5E4D-8802-684CD70A73C3}">
      <dgm:prSet/>
      <dgm:spPr/>
      <dgm:t>
        <a:bodyPr/>
        <a:lstStyle/>
        <a:p>
          <a:endParaRPr lang="en-GB"/>
        </a:p>
      </dgm:t>
    </dgm:pt>
    <dgm:pt modelId="{9275727E-6DAE-8540-9B8C-24A3BBD576FF}">
      <dgm:prSet phldrT="[Text]" custT="1"/>
      <dgm:spPr/>
      <dgm:t>
        <a:bodyPr/>
        <a:lstStyle/>
        <a:p>
          <a:r>
            <a:rPr lang="en-GB" sz="1150" dirty="0"/>
            <a:t>The current operations processes assessment</a:t>
          </a:r>
        </a:p>
      </dgm:t>
    </dgm:pt>
    <dgm:pt modelId="{A7167843-1794-FB4B-9FB9-E2CDFDD39ADE}" type="parTrans" cxnId="{905367B9-695B-084D-8EFB-727FF0CC590B}">
      <dgm:prSet/>
      <dgm:spPr/>
      <dgm:t>
        <a:bodyPr/>
        <a:lstStyle/>
        <a:p>
          <a:endParaRPr lang="en-GB"/>
        </a:p>
      </dgm:t>
    </dgm:pt>
    <dgm:pt modelId="{7741D9CB-32B6-874B-9C73-E985540EF6C7}" type="sibTrans" cxnId="{905367B9-695B-084D-8EFB-727FF0CC590B}">
      <dgm:prSet/>
      <dgm:spPr/>
      <dgm:t>
        <a:bodyPr/>
        <a:lstStyle/>
        <a:p>
          <a:endParaRPr lang="en-GB"/>
        </a:p>
      </dgm:t>
    </dgm:pt>
    <dgm:pt modelId="{095D3818-A2DA-7044-88C3-84E8C4E922ED}">
      <dgm:prSet phldrT="[Text]" custT="1"/>
      <dgm:spPr/>
      <dgm:t>
        <a:bodyPr/>
        <a:lstStyle/>
        <a:p>
          <a:endParaRPr lang="en-GB" sz="1200" dirty="0"/>
        </a:p>
      </dgm:t>
    </dgm:pt>
    <dgm:pt modelId="{573CBA6E-81CA-5545-8800-1DEF33732771}" type="parTrans" cxnId="{AD8D1B33-52A5-8D43-BE03-0F0EA6436655}">
      <dgm:prSet/>
      <dgm:spPr/>
      <dgm:t>
        <a:bodyPr/>
        <a:lstStyle/>
        <a:p>
          <a:endParaRPr lang="en-GB"/>
        </a:p>
      </dgm:t>
    </dgm:pt>
    <dgm:pt modelId="{72B01189-21A9-0343-89AB-3F2065E3D594}" type="sibTrans" cxnId="{AD8D1B33-52A5-8D43-BE03-0F0EA6436655}">
      <dgm:prSet/>
      <dgm:spPr/>
      <dgm:t>
        <a:bodyPr/>
        <a:lstStyle/>
        <a:p>
          <a:endParaRPr lang="en-GB"/>
        </a:p>
      </dgm:t>
    </dgm:pt>
    <dgm:pt modelId="{5001A4EB-D6E7-0B48-A4C9-908C6C827E3A}">
      <dgm:prSet phldrT="[Text]" custT="1"/>
      <dgm:spPr/>
      <dgm:t>
        <a:bodyPr/>
        <a:lstStyle/>
        <a:p>
          <a:r>
            <a:rPr lang="en-GB" sz="1300" dirty="0"/>
            <a:t>Ops Processes</a:t>
          </a:r>
        </a:p>
      </dgm:t>
    </dgm:pt>
    <dgm:pt modelId="{C4D36123-DE9C-B543-B787-E87F4489D01B}" type="parTrans" cxnId="{C174E15C-53DA-8A4C-827B-8B13EBA2A337}">
      <dgm:prSet/>
      <dgm:spPr/>
      <dgm:t>
        <a:bodyPr/>
        <a:lstStyle/>
        <a:p>
          <a:endParaRPr lang="en-GB"/>
        </a:p>
      </dgm:t>
    </dgm:pt>
    <dgm:pt modelId="{CD7D5D7F-E365-974C-94B8-A4860D561FE6}" type="sibTrans" cxnId="{C174E15C-53DA-8A4C-827B-8B13EBA2A337}">
      <dgm:prSet/>
      <dgm:spPr/>
      <dgm:t>
        <a:bodyPr/>
        <a:lstStyle/>
        <a:p>
          <a:endParaRPr lang="en-GB"/>
        </a:p>
      </dgm:t>
    </dgm:pt>
    <dgm:pt modelId="{1E9D677B-1BEE-3342-84D3-08B075E9A7A6}">
      <dgm:prSet phldrT="[Text]" custT="1"/>
      <dgm:spPr/>
      <dgm:t>
        <a:bodyPr/>
        <a:lstStyle/>
        <a:p>
          <a:r>
            <a:rPr lang="en-GB" sz="1400" dirty="0"/>
            <a:t>Ops Strategy</a:t>
          </a:r>
        </a:p>
      </dgm:t>
    </dgm:pt>
    <dgm:pt modelId="{630AECCF-142C-E742-8329-391B11610BF6}" type="parTrans" cxnId="{52C3ABC5-903B-CF4D-88D8-E8E038FF2A2C}">
      <dgm:prSet/>
      <dgm:spPr/>
      <dgm:t>
        <a:bodyPr/>
        <a:lstStyle/>
        <a:p>
          <a:endParaRPr lang="en-GB"/>
        </a:p>
      </dgm:t>
    </dgm:pt>
    <dgm:pt modelId="{04123144-2E80-514A-BCFC-06563AD043FA}" type="sibTrans" cxnId="{52C3ABC5-903B-CF4D-88D8-E8E038FF2A2C}">
      <dgm:prSet/>
      <dgm:spPr/>
      <dgm:t>
        <a:bodyPr/>
        <a:lstStyle/>
        <a:p>
          <a:endParaRPr lang="en-GB"/>
        </a:p>
      </dgm:t>
    </dgm:pt>
    <dgm:pt modelId="{CFC78E51-A94B-0D4D-9FBD-EE4A64709322}">
      <dgm:prSet phldrT="[Text]" custT="1"/>
      <dgm:spPr/>
      <dgm:t>
        <a:bodyPr/>
        <a:lstStyle/>
        <a:p>
          <a:r>
            <a:rPr lang="en-GB" sz="1200" dirty="0"/>
            <a:t>Building efficient operations systems &amp; processes</a:t>
          </a:r>
        </a:p>
      </dgm:t>
    </dgm:pt>
    <dgm:pt modelId="{E9AB7457-698D-2546-8FAD-60739E9903CB}" type="parTrans" cxnId="{F74962DA-1082-554A-8751-DE2D5983D2AF}">
      <dgm:prSet/>
      <dgm:spPr/>
      <dgm:t>
        <a:bodyPr/>
        <a:lstStyle/>
        <a:p>
          <a:endParaRPr lang="en-GB"/>
        </a:p>
      </dgm:t>
    </dgm:pt>
    <dgm:pt modelId="{4E44FE5A-DF3E-CB43-B581-F7A181FF9F98}" type="sibTrans" cxnId="{F74962DA-1082-554A-8751-DE2D5983D2AF}">
      <dgm:prSet/>
      <dgm:spPr/>
      <dgm:t>
        <a:bodyPr/>
        <a:lstStyle/>
        <a:p>
          <a:endParaRPr lang="en-GB"/>
        </a:p>
      </dgm:t>
    </dgm:pt>
    <dgm:pt modelId="{08C9B3F2-4CE2-9946-8D4C-E651A4D3B545}">
      <dgm:prSet phldrT="[Text]" custT="1"/>
      <dgm:spPr/>
      <dgm:t>
        <a:bodyPr/>
        <a:lstStyle/>
        <a:p>
          <a:r>
            <a:rPr lang="en-GB" sz="1200" dirty="0"/>
            <a:t>Distinguishing efficient working systems &amp; processes &amp; bottlenecks</a:t>
          </a:r>
        </a:p>
      </dgm:t>
    </dgm:pt>
    <dgm:pt modelId="{38197729-02B9-4240-87C0-8E28A41873B1}" type="parTrans" cxnId="{B7D15D59-303E-E648-858A-3AF99995793F}">
      <dgm:prSet/>
      <dgm:spPr/>
      <dgm:t>
        <a:bodyPr/>
        <a:lstStyle/>
        <a:p>
          <a:endParaRPr lang="en-GB"/>
        </a:p>
      </dgm:t>
    </dgm:pt>
    <dgm:pt modelId="{D2DEF3F8-2E2E-9B47-86A0-8FDAABB89213}" type="sibTrans" cxnId="{B7D15D59-303E-E648-858A-3AF99995793F}">
      <dgm:prSet/>
      <dgm:spPr/>
      <dgm:t>
        <a:bodyPr/>
        <a:lstStyle/>
        <a:p>
          <a:endParaRPr lang="en-GB"/>
        </a:p>
      </dgm:t>
    </dgm:pt>
    <dgm:pt modelId="{38DC6586-99B4-3C4D-BC16-2B34FC422E50}">
      <dgm:prSet phldrT="[Text]" custT="1"/>
      <dgm:spPr/>
      <dgm:t>
        <a:bodyPr/>
        <a:lstStyle/>
        <a:p>
          <a:r>
            <a:rPr lang="en-GB" sz="1300" dirty="0"/>
            <a:t>Innovation</a:t>
          </a:r>
        </a:p>
      </dgm:t>
    </dgm:pt>
    <dgm:pt modelId="{C737E4E4-DCA4-A54C-9346-D5F96CF732D4}" type="parTrans" cxnId="{EC1A9F1A-8237-4947-AEE2-F359D877FA6F}">
      <dgm:prSet/>
      <dgm:spPr/>
      <dgm:t>
        <a:bodyPr/>
        <a:lstStyle/>
        <a:p>
          <a:endParaRPr lang="en-GB"/>
        </a:p>
      </dgm:t>
    </dgm:pt>
    <dgm:pt modelId="{4C5FB12F-3D99-044A-85FC-9D1BB2975180}" type="sibTrans" cxnId="{EC1A9F1A-8237-4947-AEE2-F359D877FA6F}">
      <dgm:prSet/>
      <dgm:spPr/>
      <dgm:t>
        <a:bodyPr/>
        <a:lstStyle/>
        <a:p>
          <a:endParaRPr lang="en-GB"/>
        </a:p>
      </dgm:t>
    </dgm:pt>
    <dgm:pt modelId="{9C02024E-2F8F-C14C-9C68-11CDEBB0E9A7}">
      <dgm:prSet custT="1"/>
      <dgm:spPr/>
      <dgm:t>
        <a:bodyPr/>
        <a:lstStyle/>
        <a:p>
          <a:r>
            <a:rPr lang="en-GB" sz="1200" dirty="0"/>
            <a:t>Implementing operations systems &amp; processes that generate innovation &amp; opportunity</a:t>
          </a:r>
        </a:p>
      </dgm:t>
    </dgm:pt>
    <dgm:pt modelId="{3493446B-B601-694C-873D-BE3CF725ACD3}" type="parTrans" cxnId="{DAEFCDF8-6B26-A644-8433-F4FA699CABCE}">
      <dgm:prSet/>
      <dgm:spPr/>
      <dgm:t>
        <a:bodyPr/>
        <a:lstStyle/>
        <a:p>
          <a:endParaRPr lang="en-GB"/>
        </a:p>
      </dgm:t>
    </dgm:pt>
    <dgm:pt modelId="{6B428E63-6CF4-C848-ADBC-98DDB4E6EFDF}" type="sibTrans" cxnId="{DAEFCDF8-6B26-A644-8433-F4FA699CABCE}">
      <dgm:prSet/>
      <dgm:spPr/>
      <dgm:t>
        <a:bodyPr/>
        <a:lstStyle/>
        <a:p>
          <a:endParaRPr lang="en-GB"/>
        </a:p>
      </dgm:t>
    </dgm:pt>
    <dgm:pt modelId="{4F7452AE-0156-D940-ACF5-1995ED29C399}">
      <dgm:prSet phldrT="[Text]" custT="1"/>
      <dgm:spPr/>
      <dgm:t>
        <a:bodyPr/>
        <a:lstStyle/>
        <a:p>
          <a:r>
            <a:rPr lang="en-GB" sz="1200" i="1" dirty="0"/>
            <a:t>What will make the business more efficient and unique (unique proposition)</a:t>
          </a:r>
        </a:p>
      </dgm:t>
    </dgm:pt>
    <dgm:pt modelId="{24295A3C-FF15-2D45-A277-34C2DC2432A7}" type="parTrans" cxnId="{EAB6C893-DEA4-764E-82DD-34433DD0C9F7}">
      <dgm:prSet/>
      <dgm:spPr/>
      <dgm:t>
        <a:bodyPr/>
        <a:lstStyle/>
        <a:p>
          <a:endParaRPr lang="en-GB"/>
        </a:p>
      </dgm:t>
    </dgm:pt>
    <dgm:pt modelId="{633736E0-1D05-F84D-8F9D-17B3C09E279E}" type="sibTrans" cxnId="{EAB6C893-DEA4-764E-82DD-34433DD0C9F7}">
      <dgm:prSet/>
      <dgm:spPr/>
      <dgm:t>
        <a:bodyPr/>
        <a:lstStyle/>
        <a:p>
          <a:endParaRPr lang="en-GB"/>
        </a:p>
      </dgm:t>
    </dgm:pt>
    <dgm:pt modelId="{8BF31CA7-FBD0-3844-BDE6-313586396704}">
      <dgm:prSet phldrT="[Text]" custT="1"/>
      <dgm:spPr/>
      <dgm:t>
        <a:bodyPr/>
        <a:lstStyle/>
        <a:p>
          <a:r>
            <a:rPr lang="en-GB" sz="1200" i="1" dirty="0"/>
            <a:t>What will enhance overall business efficiency</a:t>
          </a:r>
        </a:p>
      </dgm:t>
    </dgm:pt>
    <dgm:pt modelId="{CA23FCBE-B786-3244-BF78-A62D4009D025}" type="parTrans" cxnId="{43C545F8-09A7-624B-888E-3759B9B6554A}">
      <dgm:prSet/>
      <dgm:spPr/>
      <dgm:t>
        <a:bodyPr/>
        <a:lstStyle/>
        <a:p>
          <a:endParaRPr lang="en-GB"/>
        </a:p>
      </dgm:t>
    </dgm:pt>
    <dgm:pt modelId="{2640AFD5-82D5-4D4A-ADBB-1C1CED95FEF8}" type="sibTrans" cxnId="{43C545F8-09A7-624B-888E-3759B9B6554A}">
      <dgm:prSet/>
      <dgm:spPr/>
      <dgm:t>
        <a:bodyPr/>
        <a:lstStyle/>
        <a:p>
          <a:endParaRPr lang="en-GB"/>
        </a:p>
      </dgm:t>
    </dgm:pt>
    <dgm:pt modelId="{5C32CA6F-67A0-0447-A6F0-462D74CC6CB1}">
      <dgm:prSet custT="1"/>
      <dgm:spPr/>
      <dgm:t>
        <a:bodyPr/>
        <a:lstStyle/>
        <a:p>
          <a:r>
            <a:rPr lang="en-GB" sz="1200" i="1" dirty="0"/>
            <a:t>What will make customers love your product &amp; service</a:t>
          </a:r>
        </a:p>
      </dgm:t>
    </dgm:pt>
    <dgm:pt modelId="{17F387E2-B49D-9041-8597-05DA114EA8D0}" type="parTrans" cxnId="{499CDEBE-B1EC-D24A-9486-600D9F542DC6}">
      <dgm:prSet/>
      <dgm:spPr/>
      <dgm:t>
        <a:bodyPr/>
        <a:lstStyle/>
        <a:p>
          <a:endParaRPr lang="en-GB"/>
        </a:p>
      </dgm:t>
    </dgm:pt>
    <dgm:pt modelId="{475F4C7F-2122-4243-AD5F-2422591603F0}" type="sibTrans" cxnId="{499CDEBE-B1EC-D24A-9486-600D9F542DC6}">
      <dgm:prSet/>
      <dgm:spPr/>
      <dgm:t>
        <a:bodyPr/>
        <a:lstStyle/>
        <a:p>
          <a:endParaRPr lang="en-GB"/>
        </a:p>
      </dgm:t>
    </dgm:pt>
    <dgm:pt modelId="{42D90509-BF35-7747-926B-8BC9C8C95D3D}">
      <dgm:prSet phldrT="[Text]" custT="1"/>
      <dgm:spPr/>
      <dgm:t>
        <a:bodyPr/>
        <a:lstStyle/>
        <a:p>
          <a:r>
            <a:rPr lang="en-GB" sz="1150" dirty="0"/>
            <a:t>Review of the core business activities</a:t>
          </a:r>
        </a:p>
      </dgm:t>
    </dgm:pt>
    <dgm:pt modelId="{8A4D3A21-AFB2-AF4C-8D44-AAFCC7876EB7}" type="parTrans" cxnId="{13886931-54D9-6D4B-B771-1311F23AC69A}">
      <dgm:prSet/>
      <dgm:spPr/>
      <dgm:t>
        <a:bodyPr/>
        <a:lstStyle/>
        <a:p>
          <a:endParaRPr lang="en-GB"/>
        </a:p>
      </dgm:t>
    </dgm:pt>
    <dgm:pt modelId="{16A6C4E9-AB30-7E4A-AA51-A187DB3E55B0}" type="sibTrans" cxnId="{13886931-54D9-6D4B-B771-1311F23AC69A}">
      <dgm:prSet/>
      <dgm:spPr/>
      <dgm:t>
        <a:bodyPr/>
        <a:lstStyle/>
        <a:p>
          <a:endParaRPr lang="en-GB"/>
        </a:p>
      </dgm:t>
    </dgm:pt>
    <dgm:pt modelId="{4DCAAE10-13F5-4945-8A2A-4DCAFB51C549}">
      <dgm:prSet phldrT="[Text]" custT="1"/>
      <dgm:spPr/>
      <dgm:t>
        <a:bodyPr/>
        <a:lstStyle/>
        <a:p>
          <a:r>
            <a:rPr lang="en-GB" sz="1150" dirty="0"/>
            <a:t> Review of support functions – (logistics/ accounts &amp; finance/ human resources)</a:t>
          </a:r>
        </a:p>
      </dgm:t>
    </dgm:pt>
    <dgm:pt modelId="{867FBB59-F9F3-5949-9AB2-7BC5BC6CD492}" type="parTrans" cxnId="{18BA28E7-B1FC-8440-9F30-A5F6B95A6512}">
      <dgm:prSet/>
      <dgm:spPr/>
      <dgm:t>
        <a:bodyPr/>
        <a:lstStyle/>
        <a:p>
          <a:endParaRPr lang="en-GB"/>
        </a:p>
      </dgm:t>
    </dgm:pt>
    <dgm:pt modelId="{B4FF9995-29A2-2C4E-BB25-3150BEFDCFC6}" type="sibTrans" cxnId="{18BA28E7-B1FC-8440-9F30-A5F6B95A6512}">
      <dgm:prSet/>
      <dgm:spPr/>
      <dgm:t>
        <a:bodyPr/>
        <a:lstStyle/>
        <a:p>
          <a:endParaRPr lang="en-GB"/>
        </a:p>
      </dgm:t>
    </dgm:pt>
    <dgm:pt modelId="{C2B9AAE8-F4F3-8A46-9695-A368A1E38EBE}" type="pres">
      <dgm:prSet presAssocID="{E9C7CA3C-9D01-1B47-AECC-FC6857DA6961}" presName="linearFlow" presStyleCnt="0">
        <dgm:presLayoutVars>
          <dgm:dir/>
          <dgm:animLvl val="lvl"/>
          <dgm:resizeHandles val="exact"/>
        </dgm:presLayoutVars>
      </dgm:prSet>
      <dgm:spPr/>
    </dgm:pt>
    <dgm:pt modelId="{9C57809E-49F4-C648-A5A0-8D710B0346E6}" type="pres">
      <dgm:prSet presAssocID="{6F979F25-D40F-3D48-A9F8-62775CC308FE}" presName="composite" presStyleCnt="0"/>
      <dgm:spPr/>
    </dgm:pt>
    <dgm:pt modelId="{5F526E5A-0256-2645-A996-75E7428FBEC5}" type="pres">
      <dgm:prSet presAssocID="{6F979F25-D40F-3D48-A9F8-62775CC308FE}" presName="parentText" presStyleLbl="alignNode1" presStyleIdx="0" presStyleCnt="4" custScaleX="110493">
        <dgm:presLayoutVars>
          <dgm:chMax val="1"/>
          <dgm:bulletEnabled val="1"/>
        </dgm:presLayoutVars>
      </dgm:prSet>
      <dgm:spPr/>
    </dgm:pt>
    <dgm:pt modelId="{97CB69C4-4826-D14C-825E-07245C4313AA}" type="pres">
      <dgm:prSet presAssocID="{6F979F25-D40F-3D48-A9F8-62775CC308FE}" presName="descendantText" presStyleLbl="alignAcc1" presStyleIdx="0" presStyleCnt="4" custScaleY="121006" custLinFactNeighborX="-374" custLinFactNeighborY="9440">
        <dgm:presLayoutVars>
          <dgm:bulletEnabled val="1"/>
        </dgm:presLayoutVars>
      </dgm:prSet>
      <dgm:spPr/>
    </dgm:pt>
    <dgm:pt modelId="{161DEBBA-B5D6-E34A-AA73-1A8D58A36C49}" type="pres">
      <dgm:prSet presAssocID="{88DC9155-E882-4747-877B-520A521A4F16}" presName="sp" presStyleCnt="0"/>
      <dgm:spPr/>
    </dgm:pt>
    <dgm:pt modelId="{ACAE7687-87B8-9F4A-B2E1-516DE42F0C50}" type="pres">
      <dgm:prSet presAssocID="{5001A4EB-D6E7-0B48-A4C9-908C6C827E3A}" presName="composite" presStyleCnt="0"/>
      <dgm:spPr/>
    </dgm:pt>
    <dgm:pt modelId="{AF6E4102-57A2-484B-85AE-E7772ED482C1}" type="pres">
      <dgm:prSet presAssocID="{5001A4EB-D6E7-0B48-A4C9-908C6C827E3A}" presName="parentText" presStyleLbl="alignNode1" presStyleIdx="1" presStyleCnt="4" custScaleX="110493">
        <dgm:presLayoutVars>
          <dgm:chMax val="1"/>
          <dgm:bulletEnabled val="1"/>
        </dgm:presLayoutVars>
      </dgm:prSet>
      <dgm:spPr/>
    </dgm:pt>
    <dgm:pt modelId="{90EDF8B1-5BB3-4649-ABB3-623CCA3943DC}" type="pres">
      <dgm:prSet presAssocID="{5001A4EB-D6E7-0B48-A4C9-908C6C827E3A}" presName="descendantText" presStyleLbl="alignAcc1" presStyleIdx="1" presStyleCnt="4">
        <dgm:presLayoutVars>
          <dgm:bulletEnabled val="1"/>
        </dgm:presLayoutVars>
      </dgm:prSet>
      <dgm:spPr/>
    </dgm:pt>
    <dgm:pt modelId="{39264587-DB9B-A846-A6FD-0CB7CEE416F5}" type="pres">
      <dgm:prSet presAssocID="{CD7D5D7F-E365-974C-94B8-A4860D561FE6}" presName="sp" presStyleCnt="0"/>
      <dgm:spPr/>
    </dgm:pt>
    <dgm:pt modelId="{41709044-5E57-9D4C-B4BF-02FE4EC82D9F}" type="pres">
      <dgm:prSet presAssocID="{1E9D677B-1BEE-3342-84D3-08B075E9A7A6}" presName="composite" presStyleCnt="0"/>
      <dgm:spPr/>
    </dgm:pt>
    <dgm:pt modelId="{BF859BCF-8CD0-594F-BE9E-87D30A68CA81}" type="pres">
      <dgm:prSet presAssocID="{1E9D677B-1BEE-3342-84D3-08B075E9A7A6}" presName="parentText" presStyleLbl="alignNode1" presStyleIdx="2" presStyleCnt="4" custScaleX="110493">
        <dgm:presLayoutVars>
          <dgm:chMax val="1"/>
          <dgm:bulletEnabled val="1"/>
        </dgm:presLayoutVars>
      </dgm:prSet>
      <dgm:spPr/>
    </dgm:pt>
    <dgm:pt modelId="{CDDF88D3-AAED-CC4C-9EBF-37BB03BE4571}" type="pres">
      <dgm:prSet presAssocID="{1E9D677B-1BEE-3342-84D3-08B075E9A7A6}" presName="descendantText" presStyleLbl="alignAcc1" presStyleIdx="2" presStyleCnt="4">
        <dgm:presLayoutVars>
          <dgm:bulletEnabled val="1"/>
        </dgm:presLayoutVars>
      </dgm:prSet>
      <dgm:spPr/>
    </dgm:pt>
    <dgm:pt modelId="{E7692A7D-BFEE-3F45-8DB9-FE6051AED5C5}" type="pres">
      <dgm:prSet presAssocID="{04123144-2E80-514A-BCFC-06563AD043FA}" presName="sp" presStyleCnt="0"/>
      <dgm:spPr/>
    </dgm:pt>
    <dgm:pt modelId="{D2D0E1DF-0CA7-6B4F-BC6A-9E6E14219FE6}" type="pres">
      <dgm:prSet presAssocID="{38DC6586-99B4-3C4D-BC16-2B34FC422E50}" presName="composite" presStyleCnt="0"/>
      <dgm:spPr/>
    </dgm:pt>
    <dgm:pt modelId="{88A275E2-9A25-C34F-AEA3-E7C2A8E16B2C}" type="pres">
      <dgm:prSet presAssocID="{38DC6586-99B4-3C4D-BC16-2B34FC422E50}" presName="parentText" presStyleLbl="alignNode1" presStyleIdx="3" presStyleCnt="4" custScaleX="110493">
        <dgm:presLayoutVars>
          <dgm:chMax val="1"/>
          <dgm:bulletEnabled val="1"/>
        </dgm:presLayoutVars>
      </dgm:prSet>
      <dgm:spPr/>
    </dgm:pt>
    <dgm:pt modelId="{967E07E7-CAEB-D846-9E21-175CD57D3DE2}" type="pres">
      <dgm:prSet presAssocID="{38DC6586-99B4-3C4D-BC16-2B34FC422E50}" presName="descendantText" presStyleLbl="alignAcc1" presStyleIdx="3" presStyleCnt="4">
        <dgm:presLayoutVars>
          <dgm:bulletEnabled val="1"/>
        </dgm:presLayoutVars>
      </dgm:prSet>
      <dgm:spPr/>
    </dgm:pt>
  </dgm:ptLst>
  <dgm:cxnLst>
    <dgm:cxn modelId="{AB3C671A-848B-1B49-9655-042E1577EFAE}" type="presOf" srcId="{08C9B3F2-4CE2-9946-8D4C-E651A4D3B545}" destId="{90EDF8B1-5BB3-4649-ABB3-623CCA3943DC}" srcOrd="0" destOrd="0" presId="urn:microsoft.com/office/officeart/2005/8/layout/chevron2"/>
    <dgm:cxn modelId="{EC1A9F1A-8237-4947-AEE2-F359D877FA6F}" srcId="{E9C7CA3C-9D01-1B47-AECC-FC6857DA6961}" destId="{38DC6586-99B4-3C4D-BC16-2B34FC422E50}" srcOrd="3" destOrd="0" parTransId="{C737E4E4-DCA4-A54C-9346-D5F96CF732D4}" sibTransId="{4C5FB12F-3D99-044A-85FC-9D1BB2975180}"/>
    <dgm:cxn modelId="{F05EC92A-46F5-A04B-B00B-6A0CCBE8F990}" type="presOf" srcId="{4F7452AE-0156-D940-ACF5-1995ED29C399}" destId="{CDDF88D3-AAED-CC4C-9EBF-37BB03BE4571}" srcOrd="0" destOrd="1" presId="urn:microsoft.com/office/officeart/2005/8/layout/chevron2"/>
    <dgm:cxn modelId="{13886931-54D9-6D4B-B771-1311F23AC69A}" srcId="{6F979F25-D40F-3D48-A9F8-62775CC308FE}" destId="{42D90509-BF35-7747-926B-8BC9C8C95D3D}" srcOrd="1" destOrd="0" parTransId="{8A4D3A21-AFB2-AF4C-8D44-AAFCC7876EB7}" sibTransId="{16A6C4E9-AB30-7E4A-AA51-A187DB3E55B0}"/>
    <dgm:cxn modelId="{AD8D1B33-52A5-8D43-BE03-0F0EA6436655}" srcId="{6F979F25-D40F-3D48-A9F8-62775CC308FE}" destId="{095D3818-A2DA-7044-88C3-84E8C4E922ED}" srcOrd="3" destOrd="0" parTransId="{573CBA6E-81CA-5545-8800-1DEF33732771}" sibTransId="{72B01189-21A9-0343-89AB-3F2065E3D594}"/>
    <dgm:cxn modelId="{A591E039-CC75-3944-A57B-6875F41F6268}" type="presOf" srcId="{38DC6586-99B4-3C4D-BC16-2B34FC422E50}" destId="{88A275E2-9A25-C34F-AEA3-E7C2A8E16B2C}" srcOrd="0" destOrd="0" presId="urn:microsoft.com/office/officeart/2005/8/layout/chevron2"/>
    <dgm:cxn modelId="{B7D15D59-303E-E648-858A-3AF99995793F}" srcId="{5001A4EB-D6E7-0B48-A4C9-908C6C827E3A}" destId="{08C9B3F2-4CE2-9946-8D4C-E651A4D3B545}" srcOrd="0" destOrd="0" parTransId="{38197729-02B9-4240-87C0-8E28A41873B1}" sibTransId="{D2DEF3F8-2E2E-9B47-86A0-8FDAABB89213}"/>
    <dgm:cxn modelId="{C174E15C-53DA-8A4C-827B-8B13EBA2A337}" srcId="{E9C7CA3C-9D01-1B47-AECC-FC6857DA6961}" destId="{5001A4EB-D6E7-0B48-A4C9-908C6C827E3A}" srcOrd="1" destOrd="0" parTransId="{C4D36123-DE9C-B543-B787-E87F4489D01B}" sibTransId="{CD7D5D7F-E365-974C-94B8-A4860D561FE6}"/>
    <dgm:cxn modelId="{6DFC8E72-0EB6-BD46-AF54-FCA17A8C8E3F}" type="presOf" srcId="{5001A4EB-D6E7-0B48-A4C9-908C6C827E3A}" destId="{AF6E4102-57A2-484B-85AE-E7772ED482C1}" srcOrd="0" destOrd="0" presId="urn:microsoft.com/office/officeart/2005/8/layout/chevron2"/>
    <dgm:cxn modelId="{937D747A-1847-D044-ABAE-E3C413D2C8B6}" type="presOf" srcId="{9C02024E-2F8F-C14C-9C68-11CDEBB0E9A7}" destId="{967E07E7-CAEB-D846-9E21-175CD57D3DE2}" srcOrd="0" destOrd="0" presId="urn:microsoft.com/office/officeart/2005/8/layout/chevron2"/>
    <dgm:cxn modelId="{D602F185-7EC8-0E4B-87F3-AF6348657530}" type="presOf" srcId="{5C32CA6F-67A0-0447-A6F0-462D74CC6CB1}" destId="{967E07E7-CAEB-D846-9E21-175CD57D3DE2}" srcOrd="0" destOrd="1" presId="urn:microsoft.com/office/officeart/2005/8/layout/chevron2"/>
    <dgm:cxn modelId="{8913C08F-9AD1-614E-B000-BA8CC5D80798}" type="presOf" srcId="{E9C7CA3C-9D01-1B47-AECC-FC6857DA6961}" destId="{C2B9AAE8-F4F3-8A46-9695-A368A1E38EBE}" srcOrd="0" destOrd="0" presId="urn:microsoft.com/office/officeart/2005/8/layout/chevron2"/>
    <dgm:cxn modelId="{EAB6C893-DEA4-764E-82DD-34433DD0C9F7}" srcId="{1E9D677B-1BEE-3342-84D3-08B075E9A7A6}" destId="{4F7452AE-0156-D940-ACF5-1995ED29C399}" srcOrd="1" destOrd="0" parTransId="{24295A3C-FF15-2D45-A277-34C2DC2432A7}" sibTransId="{633736E0-1D05-F84D-8F9D-17B3C09E279E}"/>
    <dgm:cxn modelId="{BF6B539A-0F62-CB4A-A9DA-4ABA5890EEDD}" type="presOf" srcId="{4DCAAE10-13F5-4945-8A2A-4DCAFB51C549}" destId="{97CB69C4-4826-D14C-825E-07245C4313AA}" srcOrd="0" destOrd="2" presId="urn:microsoft.com/office/officeart/2005/8/layout/chevron2"/>
    <dgm:cxn modelId="{905367B9-695B-084D-8EFB-727FF0CC590B}" srcId="{6F979F25-D40F-3D48-A9F8-62775CC308FE}" destId="{9275727E-6DAE-8540-9B8C-24A3BBD576FF}" srcOrd="0" destOrd="0" parTransId="{A7167843-1794-FB4B-9FB9-E2CDFDD39ADE}" sibTransId="{7741D9CB-32B6-874B-9C73-E985540EF6C7}"/>
    <dgm:cxn modelId="{1528C8BC-6F0D-FF46-BC29-3CC5D4CC1002}" type="presOf" srcId="{1E9D677B-1BEE-3342-84D3-08B075E9A7A6}" destId="{BF859BCF-8CD0-594F-BE9E-87D30A68CA81}" srcOrd="0" destOrd="0" presId="urn:microsoft.com/office/officeart/2005/8/layout/chevron2"/>
    <dgm:cxn modelId="{2E8884BD-B2C1-5E4D-8802-684CD70A73C3}" srcId="{E9C7CA3C-9D01-1B47-AECC-FC6857DA6961}" destId="{6F979F25-D40F-3D48-A9F8-62775CC308FE}" srcOrd="0" destOrd="0" parTransId="{50B19282-4CC8-854A-80EB-23E9BFCF1131}" sibTransId="{88DC9155-E882-4747-877B-520A521A4F16}"/>
    <dgm:cxn modelId="{499CDEBE-B1EC-D24A-9486-600D9F542DC6}" srcId="{38DC6586-99B4-3C4D-BC16-2B34FC422E50}" destId="{5C32CA6F-67A0-0447-A6F0-462D74CC6CB1}" srcOrd="1" destOrd="0" parTransId="{17F387E2-B49D-9041-8597-05DA114EA8D0}" sibTransId="{475F4C7F-2122-4243-AD5F-2422591603F0}"/>
    <dgm:cxn modelId="{52C3ABC5-903B-CF4D-88D8-E8E038FF2A2C}" srcId="{E9C7CA3C-9D01-1B47-AECC-FC6857DA6961}" destId="{1E9D677B-1BEE-3342-84D3-08B075E9A7A6}" srcOrd="2" destOrd="0" parTransId="{630AECCF-142C-E742-8329-391B11610BF6}" sibTransId="{04123144-2E80-514A-BCFC-06563AD043FA}"/>
    <dgm:cxn modelId="{00B3E5C5-CEF2-1C45-AEB6-255D65334821}" type="presOf" srcId="{095D3818-A2DA-7044-88C3-84E8C4E922ED}" destId="{97CB69C4-4826-D14C-825E-07245C4313AA}" srcOrd="0" destOrd="3" presId="urn:microsoft.com/office/officeart/2005/8/layout/chevron2"/>
    <dgm:cxn modelId="{87B0ECCE-57D4-E945-BCB7-F079C7FB99F3}" type="presOf" srcId="{8BF31CA7-FBD0-3844-BDE6-313586396704}" destId="{CDDF88D3-AAED-CC4C-9EBF-37BB03BE4571}" srcOrd="0" destOrd="2" presId="urn:microsoft.com/office/officeart/2005/8/layout/chevron2"/>
    <dgm:cxn modelId="{152829D2-5055-5842-8417-5E9699D9E8A5}" type="presOf" srcId="{CFC78E51-A94B-0D4D-9FBD-EE4A64709322}" destId="{CDDF88D3-AAED-CC4C-9EBF-37BB03BE4571}" srcOrd="0" destOrd="0" presId="urn:microsoft.com/office/officeart/2005/8/layout/chevron2"/>
    <dgm:cxn modelId="{F74962DA-1082-554A-8751-DE2D5983D2AF}" srcId="{1E9D677B-1BEE-3342-84D3-08B075E9A7A6}" destId="{CFC78E51-A94B-0D4D-9FBD-EE4A64709322}" srcOrd="0" destOrd="0" parTransId="{E9AB7457-698D-2546-8FAD-60739E9903CB}" sibTransId="{4E44FE5A-DF3E-CB43-B581-F7A181FF9F98}"/>
    <dgm:cxn modelId="{2BD50DE0-AB32-8B42-A734-CB2681A4F5E8}" type="presOf" srcId="{42D90509-BF35-7747-926B-8BC9C8C95D3D}" destId="{97CB69C4-4826-D14C-825E-07245C4313AA}" srcOrd="0" destOrd="1" presId="urn:microsoft.com/office/officeart/2005/8/layout/chevron2"/>
    <dgm:cxn modelId="{395ABCE0-B7C2-F04E-B588-A216F6FE611F}" type="presOf" srcId="{9275727E-6DAE-8540-9B8C-24A3BBD576FF}" destId="{97CB69C4-4826-D14C-825E-07245C4313AA}" srcOrd="0" destOrd="0" presId="urn:microsoft.com/office/officeart/2005/8/layout/chevron2"/>
    <dgm:cxn modelId="{E7299CE2-5E09-E84A-B0C3-BCB86711B9C3}" type="presOf" srcId="{6F979F25-D40F-3D48-A9F8-62775CC308FE}" destId="{5F526E5A-0256-2645-A996-75E7428FBEC5}" srcOrd="0" destOrd="0" presId="urn:microsoft.com/office/officeart/2005/8/layout/chevron2"/>
    <dgm:cxn modelId="{18BA28E7-B1FC-8440-9F30-A5F6B95A6512}" srcId="{6F979F25-D40F-3D48-A9F8-62775CC308FE}" destId="{4DCAAE10-13F5-4945-8A2A-4DCAFB51C549}" srcOrd="2" destOrd="0" parTransId="{867FBB59-F9F3-5949-9AB2-7BC5BC6CD492}" sibTransId="{B4FF9995-29A2-2C4E-BB25-3150BEFDCFC6}"/>
    <dgm:cxn modelId="{43C545F8-09A7-624B-888E-3759B9B6554A}" srcId="{1E9D677B-1BEE-3342-84D3-08B075E9A7A6}" destId="{8BF31CA7-FBD0-3844-BDE6-313586396704}" srcOrd="2" destOrd="0" parTransId="{CA23FCBE-B786-3244-BF78-A62D4009D025}" sibTransId="{2640AFD5-82D5-4D4A-ADBB-1C1CED95FEF8}"/>
    <dgm:cxn modelId="{DAEFCDF8-6B26-A644-8433-F4FA699CABCE}" srcId="{38DC6586-99B4-3C4D-BC16-2B34FC422E50}" destId="{9C02024E-2F8F-C14C-9C68-11CDEBB0E9A7}" srcOrd="0" destOrd="0" parTransId="{3493446B-B601-694C-873D-BE3CF725ACD3}" sibTransId="{6B428E63-6CF4-C848-ADBC-98DDB4E6EFDF}"/>
    <dgm:cxn modelId="{C0B62C23-2639-7A46-9773-EEF1D8CB2937}" type="presParOf" srcId="{C2B9AAE8-F4F3-8A46-9695-A368A1E38EBE}" destId="{9C57809E-49F4-C648-A5A0-8D710B0346E6}" srcOrd="0" destOrd="0" presId="urn:microsoft.com/office/officeart/2005/8/layout/chevron2"/>
    <dgm:cxn modelId="{6C8E8CCD-54F0-7349-81E5-0E8F0BC38FDE}" type="presParOf" srcId="{9C57809E-49F4-C648-A5A0-8D710B0346E6}" destId="{5F526E5A-0256-2645-A996-75E7428FBEC5}" srcOrd="0" destOrd="0" presId="urn:microsoft.com/office/officeart/2005/8/layout/chevron2"/>
    <dgm:cxn modelId="{1AA64897-91D0-9840-9E19-8FC52DA8AB78}" type="presParOf" srcId="{9C57809E-49F4-C648-A5A0-8D710B0346E6}" destId="{97CB69C4-4826-D14C-825E-07245C4313AA}" srcOrd="1" destOrd="0" presId="urn:microsoft.com/office/officeart/2005/8/layout/chevron2"/>
    <dgm:cxn modelId="{77B29813-B0C9-C141-843B-4E41D3E39DCA}" type="presParOf" srcId="{C2B9AAE8-F4F3-8A46-9695-A368A1E38EBE}" destId="{161DEBBA-B5D6-E34A-AA73-1A8D58A36C49}" srcOrd="1" destOrd="0" presId="urn:microsoft.com/office/officeart/2005/8/layout/chevron2"/>
    <dgm:cxn modelId="{6F7B8C70-99D2-FE4B-9587-04BAAF46F248}" type="presParOf" srcId="{C2B9AAE8-F4F3-8A46-9695-A368A1E38EBE}" destId="{ACAE7687-87B8-9F4A-B2E1-516DE42F0C50}" srcOrd="2" destOrd="0" presId="urn:microsoft.com/office/officeart/2005/8/layout/chevron2"/>
    <dgm:cxn modelId="{484D4DBA-25CC-514E-9F07-C6E55AAB732D}" type="presParOf" srcId="{ACAE7687-87B8-9F4A-B2E1-516DE42F0C50}" destId="{AF6E4102-57A2-484B-85AE-E7772ED482C1}" srcOrd="0" destOrd="0" presId="urn:microsoft.com/office/officeart/2005/8/layout/chevron2"/>
    <dgm:cxn modelId="{08588EDF-8FB8-2E4A-A41F-988DC8DB398F}" type="presParOf" srcId="{ACAE7687-87B8-9F4A-B2E1-516DE42F0C50}" destId="{90EDF8B1-5BB3-4649-ABB3-623CCA3943DC}" srcOrd="1" destOrd="0" presId="urn:microsoft.com/office/officeart/2005/8/layout/chevron2"/>
    <dgm:cxn modelId="{CF62CCC4-16DD-7B49-A3D7-3914F3064FA9}" type="presParOf" srcId="{C2B9AAE8-F4F3-8A46-9695-A368A1E38EBE}" destId="{39264587-DB9B-A846-A6FD-0CB7CEE416F5}" srcOrd="3" destOrd="0" presId="urn:microsoft.com/office/officeart/2005/8/layout/chevron2"/>
    <dgm:cxn modelId="{DFBB832A-C282-3347-BCE9-88C0E795E987}" type="presParOf" srcId="{C2B9AAE8-F4F3-8A46-9695-A368A1E38EBE}" destId="{41709044-5E57-9D4C-B4BF-02FE4EC82D9F}" srcOrd="4" destOrd="0" presId="urn:microsoft.com/office/officeart/2005/8/layout/chevron2"/>
    <dgm:cxn modelId="{DCCC0BB7-AD7F-8E44-B64E-88FC681E9F28}" type="presParOf" srcId="{41709044-5E57-9D4C-B4BF-02FE4EC82D9F}" destId="{BF859BCF-8CD0-594F-BE9E-87D30A68CA81}" srcOrd="0" destOrd="0" presId="urn:microsoft.com/office/officeart/2005/8/layout/chevron2"/>
    <dgm:cxn modelId="{95B9CE97-8C91-2A4B-867B-D587E0284B2A}" type="presParOf" srcId="{41709044-5E57-9D4C-B4BF-02FE4EC82D9F}" destId="{CDDF88D3-AAED-CC4C-9EBF-37BB03BE4571}" srcOrd="1" destOrd="0" presId="urn:microsoft.com/office/officeart/2005/8/layout/chevron2"/>
    <dgm:cxn modelId="{49711D2D-E6B2-DD41-9834-55C88B702EBD}" type="presParOf" srcId="{C2B9AAE8-F4F3-8A46-9695-A368A1E38EBE}" destId="{E7692A7D-BFEE-3F45-8DB9-FE6051AED5C5}" srcOrd="5" destOrd="0" presId="urn:microsoft.com/office/officeart/2005/8/layout/chevron2"/>
    <dgm:cxn modelId="{D50B600A-E6E2-8B4B-94EF-DC4654356E93}" type="presParOf" srcId="{C2B9AAE8-F4F3-8A46-9695-A368A1E38EBE}" destId="{D2D0E1DF-0CA7-6B4F-BC6A-9E6E14219FE6}" srcOrd="6" destOrd="0" presId="urn:microsoft.com/office/officeart/2005/8/layout/chevron2"/>
    <dgm:cxn modelId="{AEB5875E-47D0-384E-B50F-872298F7F76E}" type="presParOf" srcId="{D2D0E1DF-0CA7-6B4F-BC6A-9E6E14219FE6}" destId="{88A275E2-9A25-C34F-AEA3-E7C2A8E16B2C}" srcOrd="0" destOrd="0" presId="urn:microsoft.com/office/officeart/2005/8/layout/chevron2"/>
    <dgm:cxn modelId="{896B8BA1-5C33-664F-9DD3-65FC860C5D9B}" type="presParOf" srcId="{D2D0E1DF-0CA7-6B4F-BC6A-9E6E14219FE6}" destId="{967E07E7-CAEB-D846-9E21-175CD57D3DE2}" srcOrd="1" destOrd="0" presId="urn:microsoft.com/office/officeart/2005/8/layout/chevron2"/>
  </dgm:cxnLst>
  <dgm:bg>
    <a:solidFill>
      <a:schemeClr val="accent5">
        <a:lumMod val="25000"/>
        <a:lumOff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dgm:spPr/>
      <dgm:t>
        <a:bodyPr/>
        <a:lstStyle/>
        <a:p>
          <a:r>
            <a:rPr lang="en-GB" dirty="0"/>
            <a:t>Operations Functions</a:t>
          </a:r>
        </a:p>
      </dgm:t>
    </dgm:pt>
    <dgm:pt modelId="{A9593361-6160-8149-90DE-471C94937403}" type="parTrans" cxnId="{5A5353FC-7025-0E45-940D-4912C0523E14}">
      <dgm:prSet/>
      <dgm:spPr/>
      <dgm:t>
        <a:bodyPr/>
        <a:lstStyle/>
        <a:p>
          <a:endParaRPr lang="en-GB"/>
        </a:p>
      </dgm:t>
    </dgm:pt>
    <dgm:pt modelId="{7EDA007E-72B5-6547-832B-561A1A6A20F3}" type="sibTrans" cxnId="{5A5353FC-7025-0E45-940D-4912C0523E14}">
      <dgm:prSet/>
      <dgm:spPr/>
      <dgm:t>
        <a:bodyPr/>
        <a:lstStyle/>
        <a:p>
          <a:endParaRPr lang="en-GB"/>
        </a:p>
      </dgm:t>
    </dgm:pt>
    <dgm:pt modelId="{B44BD3D4-FAB7-B447-85D4-6B1BB898AC29}">
      <dgm:prSet phldrT="[Text]"/>
      <dgm:spPr/>
      <dgm:t>
        <a:bodyPr/>
        <a:lstStyle/>
        <a:p>
          <a:r>
            <a:rPr lang="en-GB" dirty="0"/>
            <a:t>Technical</a:t>
          </a:r>
        </a:p>
      </dgm:t>
    </dgm:pt>
    <dgm:pt modelId="{F27C409C-AD68-4941-9DAA-0D085036137A}" type="parTrans" cxnId="{62AB165A-3538-4240-88E5-5D49DDC09CE6}">
      <dgm:prSet/>
      <dgm:spPr/>
      <dgm:t>
        <a:bodyPr/>
        <a:lstStyle/>
        <a:p>
          <a:endParaRPr lang="en-GB"/>
        </a:p>
      </dgm:t>
    </dgm:pt>
    <dgm:pt modelId="{8D6941AD-7D0D-D944-8AF8-F81194B936EB}" type="sibTrans" cxnId="{62AB165A-3538-4240-88E5-5D49DDC09CE6}">
      <dgm:prSet/>
      <dgm:spPr/>
      <dgm:t>
        <a:bodyPr/>
        <a:lstStyle/>
        <a:p>
          <a:endParaRPr lang="en-GB"/>
        </a:p>
      </dgm:t>
    </dgm:pt>
    <dgm:pt modelId="{6BCD314F-8DF2-4549-80BA-E9727FF9FE7C}">
      <dgm:prSet phldrT="[Text]"/>
      <dgm:spPr/>
      <dgm:t>
        <a:bodyPr/>
        <a:lstStyle/>
        <a:p>
          <a:r>
            <a:rPr lang="en-GB" dirty="0"/>
            <a:t>Product &amp; Service</a:t>
          </a:r>
        </a:p>
      </dgm:t>
    </dgm:pt>
    <dgm:pt modelId="{7F90EC7B-4A25-D848-A61E-FE1E1BEEE4F9}" type="parTrans" cxnId="{4417E56E-3F7C-EF46-8422-3D0F3737BCB6}">
      <dgm:prSet/>
      <dgm:spPr/>
      <dgm:t>
        <a:bodyPr/>
        <a:lstStyle/>
        <a:p>
          <a:endParaRPr lang="en-GB"/>
        </a:p>
      </dgm:t>
    </dgm:pt>
    <dgm:pt modelId="{D872AD67-B6FD-DE44-81F7-C4628D693448}" type="sibTrans" cxnId="{4417E56E-3F7C-EF46-8422-3D0F3737BCB6}">
      <dgm:prSet/>
      <dgm:spPr/>
      <dgm:t>
        <a:bodyPr/>
        <a:lstStyle/>
        <a:p>
          <a:endParaRPr lang="en-GB"/>
        </a:p>
      </dgm:t>
    </dgm:pt>
    <dgm:pt modelId="{7790B5D0-CE12-D242-99F4-B9E83880025D}">
      <dgm:prSet phldrT="[Text]"/>
      <dgm:spPr/>
      <dgm:t>
        <a:bodyPr/>
        <a:lstStyle/>
        <a:p>
          <a:r>
            <a:rPr lang="en-GB" dirty="0"/>
            <a:t>Finance</a:t>
          </a:r>
        </a:p>
      </dgm:t>
    </dgm:pt>
    <dgm:pt modelId="{855F2E09-F658-1347-8450-B707A1B9B199}" type="parTrans" cxnId="{126A61B5-2A6A-724F-9D58-7C36CFB09251}">
      <dgm:prSet/>
      <dgm:spPr/>
      <dgm:t>
        <a:bodyPr/>
        <a:lstStyle/>
        <a:p>
          <a:endParaRPr lang="en-GB"/>
        </a:p>
      </dgm:t>
    </dgm:pt>
    <dgm:pt modelId="{99E49AE2-7A13-774D-B035-6E3BF6FA422F}" type="sibTrans" cxnId="{126A61B5-2A6A-724F-9D58-7C36CFB09251}">
      <dgm:prSet/>
      <dgm:spPr/>
      <dgm:t>
        <a:bodyPr/>
        <a:lstStyle/>
        <a:p>
          <a:endParaRPr lang="en-GB"/>
        </a:p>
      </dgm:t>
    </dgm:pt>
    <dgm:pt modelId="{CE989243-F77C-E14D-B058-D67C0A5779CB}">
      <dgm:prSet phldrT="[Text]"/>
      <dgm:spPr/>
      <dgm:t>
        <a:bodyPr/>
        <a:lstStyle/>
        <a:p>
          <a:r>
            <a:rPr lang="en-GB" dirty="0"/>
            <a:t>HR</a:t>
          </a:r>
        </a:p>
      </dgm:t>
    </dgm:pt>
    <dgm:pt modelId="{EAD844A2-80CE-7C4F-BACD-C4D475819FE5}" type="parTrans" cxnId="{7F05DB4B-3795-934B-A03F-28F255E2960E}">
      <dgm:prSet/>
      <dgm:spPr/>
      <dgm:t>
        <a:bodyPr/>
        <a:lstStyle/>
        <a:p>
          <a:endParaRPr lang="en-GB"/>
        </a:p>
      </dgm:t>
    </dgm:pt>
    <dgm:pt modelId="{78ACAE92-12D0-6D41-97DF-5AEA5C0EC9FD}" type="sibTrans" cxnId="{7F05DB4B-3795-934B-A03F-28F255E2960E}">
      <dgm:prSet/>
      <dgm:spPr/>
      <dgm:t>
        <a:bodyPr/>
        <a:lstStyle/>
        <a:p>
          <a:endParaRPr lang="en-GB"/>
        </a:p>
      </dgm:t>
    </dgm:pt>
    <dgm:pt modelId="{BD9B45F2-DCDA-AA4C-8984-9E15574365F0}">
      <dgm:prSet phldrT="[Text]"/>
      <dgm:spPr/>
      <dgm:t>
        <a:bodyPr/>
        <a:lstStyle/>
        <a:p>
          <a:r>
            <a:rPr lang="en-GB" dirty="0"/>
            <a:t>Marketing</a:t>
          </a:r>
        </a:p>
      </dgm:t>
    </dgm:pt>
    <dgm:pt modelId="{B6D31286-F5D1-2C47-A8E7-A0E96B2C06E6}" type="parTrans" cxnId="{6B148419-338F-F94F-B6C6-099ACDACED8B}">
      <dgm:prSet/>
      <dgm:spPr/>
      <dgm:t>
        <a:bodyPr/>
        <a:lstStyle/>
        <a:p>
          <a:endParaRPr lang="en-GB"/>
        </a:p>
      </dgm:t>
    </dgm:pt>
    <dgm:pt modelId="{114231B7-1D02-3742-881D-5418B3D24CC3}" type="sibTrans" cxnId="{6B148419-338F-F94F-B6C6-099ACDACED8B}">
      <dgm:prSet/>
      <dgm:spPr/>
      <dgm:t>
        <a:bodyPr/>
        <a:lstStyle/>
        <a:p>
          <a:endParaRPr lang="en-GB"/>
        </a:p>
      </dgm:t>
    </dgm:pt>
    <dgm:pt modelId="{C265D83D-D720-9640-80D4-DA977F811533}">
      <dgm:prSet phldrT="[Text]"/>
      <dgm:spPr/>
      <dgm:t>
        <a:bodyPr/>
        <a:lstStyle/>
        <a:p>
          <a:r>
            <a:rPr lang="en-GB" dirty="0"/>
            <a:t>Information Systems </a:t>
          </a:r>
        </a:p>
      </dgm:t>
    </dgm:pt>
    <dgm:pt modelId="{8E3F9765-7617-1549-9A2C-ED0F9A1FA8AD}" type="parTrans" cxnId="{F3ACDDE4-2CA0-274A-93C0-E3792E8D5A2C}">
      <dgm:prSet/>
      <dgm:spPr/>
      <dgm:t>
        <a:bodyPr/>
        <a:lstStyle/>
        <a:p>
          <a:endParaRPr lang="en-GB"/>
        </a:p>
      </dgm:t>
    </dgm:pt>
    <dgm:pt modelId="{C3BEA23F-9B2F-D64F-8700-2897B60290E7}" type="sibTrans" cxnId="{F3ACDDE4-2CA0-274A-93C0-E3792E8D5A2C}">
      <dgm:prSet/>
      <dgm:spPr/>
      <dgm:t>
        <a:bodyPr/>
        <a:lstStyle/>
        <a:p>
          <a:endParaRPr lang="en-GB"/>
        </a:p>
      </dgm:t>
    </dgm:pt>
    <dgm:pt modelId="{43EDD583-9824-AA41-8F72-B8F7D05C4B25}">
      <dgm:prSet phldrT="[Text]"/>
      <dgm:spPr/>
      <dgm:t>
        <a:bodyPr/>
        <a:lstStyle/>
        <a:p>
          <a:r>
            <a:rPr lang="en-GB" dirty="0"/>
            <a:t>Technology needs</a:t>
          </a:r>
        </a:p>
      </dgm:t>
    </dgm:pt>
    <dgm:pt modelId="{72077654-9477-1549-A230-7AF5184EA1B1}" type="parTrans" cxnId="{3D44E1F4-035A-8544-B08F-B4CDC2B0E43B}">
      <dgm:prSet/>
      <dgm:spPr/>
      <dgm:t>
        <a:bodyPr/>
        <a:lstStyle/>
        <a:p>
          <a:endParaRPr lang="en-GB"/>
        </a:p>
      </dgm:t>
    </dgm:pt>
    <dgm:pt modelId="{68F5A70B-5584-A749-92E3-557A03A240BE}" type="sibTrans" cxnId="{3D44E1F4-035A-8544-B08F-B4CDC2B0E43B}">
      <dgm:prSet/>
      <dgm:spPr/>
      <dgm:t>
        <a:bodyPr/>
        <a:lstStyle/>
        <a:p>
          <a:endParaRPr lang="en-GB"/>
        </a:p>
      </dgm:t>
    </dgm:pt>
    <dgm:pt modelId="{FCFDDB46-FA63-C941-A2E6-D0C906C2DD98}">
      <dgm:prSet phldrT="[Text]"/>
      <dgm:spPr/>
      <dgm:t>
        <a:bodyPr/>
        <a:lstStyle/>
        <a:p>
          <a:r>
            <a:rPr lang="en-GB" dirty="0"/>
            <a:t>Capabilities, capacities, Constraints </a:t>
          </a:r>
        </a:p>
      </dgm:t>
    </dgm:pt>
    <dgm:pt modelId="{E1AC9CD8-8F84-9D49-81E1-CC8BD6136875}" type="parTrans" cxnId="{00D97111-140A-2845-B0C4-24BA29390F2D}">
      <dgm:prSet/>
      <dgm:spPr/>
      <dgm:t>
        <a:bodyPr/>
        <a:lstStyle/>
        <a:p>
          <a:endParaRPr lang="en-GB"/>
        </a:p>
      </dgm:t>
    </dgm:pt>
    <dgm:pt modelId="{E2E58E7E-CF1A-AC41-9718-33EBACD444C3}" type="sibTrans" cxnId="{00D97111-140A-2845-B0C4-24BA29390F2D}">
      <dgm:prSet/>
      <dgm:spPr/>
      <dgm:t>
        <a:bodyPr/>
        <a:lstStyle/>
        <a:p>
          <a:endParaRPr lang="en-GB"/>
        </a:p>
      </dgm:t>
    </dgm:pt>
    <dgm:pt modelId="{6863ABC0-AD0C-9149-8AD1-9F73F782A71F}">
      <dgm:prSet phldrT="[Text]"/>
      <dgm:spPr/>
      <dgm:t>
        <a:bodyPr/>
        <a:lstStyle/>
        <a:p>
          <a:r>
            <a:rPr lang="en-GB" dirty="0"/>
            <a:t>Technology Options</a:t>
          </a:r>
        </a:p>
      </dgm:t>
    </dgm:pt>
    <dgm:pt modelId="{79746D6F-3826-8745-876B-E3C9B48AE536}" type="parTrans" cxnId="{E631573B-B00A-B541-80A6-90378AEF5415}">
      <dgm:prSet/>
      <dgm:spPr/>
      <dgm:t>
        <a:bodyPr/>
        <a:lstStyle/>
        <a:p>
          <a:endParaRPr lang="en-GB"/>
        </a:p>
      </dgm:t>
    </dgm:pt>
    <dgm:pt modelId="{B4BB577D-7F4F-3442-B258-34000687FE7B}" type="sibTrans" cxnId="{E631573B-B00A-B541-80A6-90378AEF5415}">
      <dgm:prSet/>
      <dgm:spPr/>
      <dgm:t>
        <a:bodyPr/>
        <a:lstStyle/>
        <a:p>
          <a:endParaRPr lang="en-GB"/>
        </a:p>
      </dgm:t>
    </dgm:pt>
    <dgm:pt modelId="{28AF9023-3F2B-AE45-A27C-C6F8419DE840}">
      <dgm:prSet phldrT="[Text]"/>
      <dgm:spPr/>
      <dgm:t>
        <a:bodyPr/>
        <a:lstStyle/>
        <a:p>
          <a:r>
            <a:rPr lang="en-GB" dirty="0"/>
            <a:t>New product/ Service ideas</a:t>
          </a:r>
        </a:p>
      </dgm:t>
    </dgm:pt>
    <dgm:pt modelId="{007C12C6-7231-BF4E-81AA-BF8F701A0787}" type="parTrans" cxnId="{4F6A631B-0985-714E-823E-ADD4459DF501}">
      <dgm:prSet/>
      <dgm:spPr/>
      <dgm:t>
        <a:bodyPr/>
        <a:lstStyle/>
        <a:p>
          <a:endParaRPr lang="en-GB"/>
        </a:p>
      </dgm:t>
    </dgm:pt>
    <dgm:pt modelId="{36AB0F78-55C6-AD48-94B6-D35233A13E68}" type="sibTrans" cxnId="{4F6A631B-0985-714E-823E-ADD4459DF501}">
      <dgm:prSet/>
      <dgm:spPr/>
      <dgm:t>
        <a:bodyPr/>
        <a:lstStyle/>
        <a:p>
          <a:endParaRPr lang="en-GB"/>
        </a:p>
      </dgm:t>
    </dgm:pt>
    <dgm:pt modelId="{F31F2813-0602-F14E-B28B-0C18ECE988EE}">
      <dgm:prSet phldrT="[Text]"/>
      <dgm:spPr/>
      <dgm:t>
        <a:bodyPr/>
        <a:lstStyle/>
        <a:p>
          <a:r>
            <a:rPr lang="en-GB" dirty="0"/>
            <a:t>Market activities, constraints &amp; gaps</a:t>
          </a:r>
        </a:p>
      </dgm:t>
    </dgm:pt>
    <dgm:pt modelId="{51F3AE5D-4B79-1840-889E-402818F44984}" type="parTrans" cxnId="{62575E46-AFAF-7142-B949-AF2D6EF9362B}">
      <dgm:prSet/>
      <dgm:spPr/>
      <dgm:t>
        <a:bodyPr/>
        <a:lstStyle/>
        <a:p>
          <a:endParaRPr lang="en-GB"/>
        </a:p>
      </dgm:t>
    </dgm:pt>
    <dgm:pt modelId="{73F5BDCB-98FC-9543-B7DA-B5CD3A97AC05}" type="sibTrans" cxnId="{62575E46-AFAF-7142-B949-AF2D6EF9362B}">
      <dgm:prSet/>
      <dgm:spPr/>
      <dgm:t>
        <a:bodyPr/>
        <a:lstStyle/>
        <a:p>
          <a:endParaRPr lang="en-GB"/>
        </a:p>
      </dgm:t>
    </dgm:pt>
    <dgm:pt modelId="{57F8CE52-EB65-E44F-BFAA-4CF0F52BEB2A}">
      <dgm:prSet phldrT="[Text]"/>
      <dgm:spPr/>
      <dgm:t>
        <a:bodyPr/>
        <a:lstStyle/>
        <a:p>
          <a:r>
            <a:rPr lang="en-GB" dirty="0"/>
            <a:t>Market opportunities</a:t>
          </a:r>
        </a:p>
      </dgm:t>
    </dgm:pt>
    <dgm:pt modelId="{72F56552-7ABD-DF42-8EE8-1DFF316D6735}" type="parTrans" cxnId="{8D4DCCE3-466E-F846-A70C-CB9B309831F8}">
      <dgm:prSet/>
      <dgm:spPr/>
      <dgm:t>
        <a:bodyPr/>
        <a:lstStyle/>
        <a:p>
          <a:endParaRPr lang="en-GB"/>
        </a:p>
      </dgm:t>
    </dgm:pt>
    <dgm:pt modelId="{F8318DB3-356A-0347-8C6B-512576C341D9}" type="sibTrans" cxnId="{8D4DCCE3-466E-F846-A70C-CB9B309831F8}">
      <dgm:prSet/>
      <dgm:spPr/>
      <dgm:t>
        <a:bodyPr/>
        <a:lstStyle/>
        <a:p>
          <a:endParaRPr lang="en-GB"/>
        </a:p>
      </dgm:t>
    </dgm:pt>
    <dgm:pt modelId="{3A28F6F6-D8F9-0443-A1DA-F9E6C4D6BB0F}">
      <dgm:prSet phldrT="[Text]"/>
      <dgm:spPr/>
      <dgm:t>
        <a:bodyPr/>
        <a:lstStyle/>
        <a:p>
          <a:r>
            <a:rPr lang="en-GB" dirty="0"/>
            <a:t>IS needs &amp; gaps</a:t>
          </a:r>
        </a:p>
      </dgm:t>
    </dgm:pt>
    <dgm:pt modelId="{DEE8BBB1-9EB9-4E46-BB5B-8F07C8DD53ED}" type="parTrans" cxnId="{5E9229E1-0EE3-A943-A7F4-EB3AF0401CD3}">
      <dgm:prSet/>
      <dgm:spPr/>
      <dgm:t>
        <a:bodyPr/>
        <a:lstStyle/>
        <a:p>
          <a:endParaRPr lang="en-GB"/>
        </a:p>
      </dgm:t>
    </dgm:pt>
    <dgm:pt modelId="{F13A03BB-0948-0842-AE4D-2D7D4717745A}" type="sibTrans" cxnId="{5E9229E1-0EE3-A943-A7F4-EB3AF0401CD3}">
      <dgm:prSet/>
      <dgm:spPr/>
      <dgm:t>
        <a:bodyPr/>
        <a:lstStyle/>
        <a:p>
          <a:endParaRPr lang="en-GB"/>
        </a:p>
      </dgm:t>
    </dgm:pt>
    <dgm:pt modelId="{0D11A8D7-0B74-904E-9903-424A25CC30D5}">
      <dgm:prSet phldrT="[Text]"/>
      <dgm:spPr/>
      <dgm:t>
        <a:bodyPr/>
        <a:lstStyle/>
        <a:p>
          <a:r>
            <a:rPr lang="en-GB" dirty="0"/>
            <a:t>IS improvement systems &amp; tools</a:t>
          </a:r>
        </a:p>
      </dgm:t>
    </dgm:pt>
    <dgm:pt modelId="{4242DA49-43AC-7644-A4A2-7AC6B3E5709A}" type="parTrans" cxnId="{C53520BC-DB6F-8C44-AEFD-0AF27AC4EEFB}">
      <dgm:prSet/>
      <dgm:spPr/>
      <dgm:t>
        <a:bodyPr/>
        <a:lstStyle/>
        <a:p>
          <a:endParaRPr lang="en-GB"/>
        </a:p>
      </dgm:t>
    </dgm:pt>
    <dgm:pt modelId="{10290F40-9CF4-A943-97C5-0FD2B3BB6FC8}" type="sibTrans" cxnId="{C53520BC-DB6F-8C44-AEFD-0AF27AC4EEFB}">
      <dgm:prSet/>
      <dgm:spPr/>
      <dgm:t>
        <a:bodyPr/>
        <a:lstStyle/>
        <a:p>
          <a:endParaRPr lang="en-GB"/>
        </a:p>
      </dgm:t>
    </dgm:pt>
    <dgm:pt modelId="{ADD34C99-D753-3543-9F2B-5AAE11C90D70}">
      <dgm:prSet phldrT="[Text]"/>
      <dgm:spPr/>
      <dgm:t>
        <a:bodyPr/>
        <a:lstStyle/>
        <a:p>
          <a:r>
            <a:rPr lang="en-GB" dirty="0"/>
            <a:t>HR needs &amp; gaps</a:t>
          </a:r>
        </a:p>
      </dgm:t>
    </dgm:pt>
    <dgm:pt modelId="{982227F4-0C76-3840-878A-77E329659BF5}" type="parTrans" cxnId="{DE45FE9E-24A3-5645-AE46-CCEB2C79334F}">
      <dgm:prSet/>
      <dgm:spPr/>
      <dgm:t>
        <a:bodyPr/>
        <a:lstStyle/>
        <a:p>
          <a:endParaRPr lang="en-GB"/>
        </a:p>
      </dgm:t>
    </dgm:pt>
    <dgm:pt modelId="{D2CADDA0-3B15-B645-A3BE-AE4FA764C36A}" type="sibTrans" cxnId="{DE45FE9E-24A3-5645-AE46-CCEB2C79334F}">
      <dgm:prSet/>
      <dgm:spPr/>
      <dgm:t>
        <a:bodyPr/>
        <a:lstStyle/>
        <a:p>
          <a:endParaRPr lang="en-GB"/>
        </a:p>
      </dgm:t>
    </dgm:pt>
    <dgm:pt modelId="{01CA80F8-C80E-7D4F-ADC1-553289B06BED}">
      <dgm:prSet phldrT="[Text]"/>
      <dgm:spPr/>
      <dgm:t>
        <a:bodyPr/>
        <a:lstStyle/>
        <a:p>
          <a:r>
            <a:rPr lang="en-GB" dirty="0"/>
            <a:t>HR recruitment, development &amp; training</a:t>
          </a:r>
        </a:p>
      </dgm:t>
    </dgm:pt>
    <dgm:pt modelId="{74485B25-8962-BE43-9B3C-6A428344A187}" type="parTrans" cxnId="{D0DD1961-8520-8747-8E4C-922FAE3A8175}">
      <dgm:prSet/>
      <dgm:spPr/>
      <dgm:t>
        <a:bodyPr/>
        <a:lstStyle/>
        <a:p>
          <a:endParaRPr lang="en-GB"/>
        </a:p>
      </dgm:t>
    </dgm:pt>
    <dgm:pt modelId="{304FDF5A-74EB-0242-9BC2-47187EB262D0}" type="sibTrans" cxnId="{D0DD1961-8520-8747-8E4C-922FAE3A8175}">
      <dgm:prSet/>
      <dgm:spPr/>
      <dgm:t>
        <a:bodyPr/>
        <a:lstStyle/>
        <a:p>
          <a:endParaRPr lang="en-GB"/>
        </a:p>
      </dgm:t>
    </dgm:pt>
    <dgm:pt modelId="{3DD15EAD-231A-DA47-9BC7-B5557BECEFF8}">
      <dgm:prSet phldrT="[Text]"/>
      <dgm:spPr/>
      <dgm:t>
        <a:bodyPr/>
        <a:lstStyle/>
        <a:p>
          <a:r>
            <a:rPr lang="en-GB" dirty="0"/>
            <a:t>Finance constraints / Performance measurements/</a:t>
          </a:r>
        </a:p>
      </dgm:t>
    </dgm:pt>
    <dgm:pt modelId="{8007E027-9580-3941-B42A-4C90667BB2EA}" type="parTrans" cxnId="{81DB2AE0-DD25-0A49-BE51-643CCFCB9254}">
      <dgm:prSet/>
      <dgm:spPr/>
      <dgm:t>
        <a:bodyPr/>
        <a:lstStyle/>
        <a:p>
          <a:endParaRPr lang="en-GB"/>
        </a:p>
      </dgm:t>
    </dgm:pt>
    <dgm:pt modelId="{9E3A9F68-0759-4041-B5F5-AD65126555CD}" type="sibTrans" cxnId="{81DB2AE0-DD25-0A49-BE51-643CCFCB9254}">
      <dgm:prSet/>
      <dgm:spPr/>
      <dgm:t>
        <a:bodyPr/>
        <a:lstStyle/>
        <a:p>
          <a:endParaRPr lang="en-GB"/>
        </a:p>
      </dgm:t>
    </dgm:pt>
    <dgm:pt modelId="{2C5CCEAF-D87B-9149-A1A7-319011BE23ED}">
      <dgm:prSet phldrT="[Text]"/>
      <dgm:spPr/>
      <dgm:t>
        <a:bodyPr/>
        <a:lstStyle/>
        <a:p>
          <a:r>
            <a:rPr lang="en-GB" dirty="0"/>
            <a:t>Decision making data</a:t>
          </a:r>
        </a:p>
      </dgm:t>
    </dgm:pt>
    <dgm:pt modelId="{6AC2B8CC-72E5-844A-8106-70FC4068B0A7}" type="parTrans" cxnId="{0C2F6327-BB03-6A40-8704-EBE573F38FA7}">
      <dgm:prSet/>
      <dgm:spPr/>
      <dgm:t>
        <a:bodyPr/>
        <a:lstStyle/>
        <a:p>
          <a:endParaRPr lang="en-GB"/>
        </a:p>
      </dgm:t>
    </dgm:pt>
    <dgm:pt modelId="{5946CA89-855C-5544-86A8-EC5BFD5375FB}" type="sibTrans" cxnId="{0C2F6327-BB03-6A40-8704-EBE573F38FA7}">
      <dgm:prSet/>
      <dgm:spPr/>
      <dgm:t>
        <a:bodyPr/>
        <a:lstStyle/>
        <a:p>
          <a:endParaRPr lang="en-GB"/>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39A935CB-5ECF-844C-AD8C-BAE43469112A}" type="pres">
      <dgm:prSet presAssocID="{79746D6F-3826-8745-876B-E3C9B48AE536}" presName="conn2-1" presStyleLbl="parChTrans1D4" presStyleIdx="0" presStyleCnt="6"/>
      <dgm:spPr/>
    </dgm:pt>
    <dgm:pt modelId="{EDFA5DA0-53EA-4A46-9F42-B6951574CE24}" type="pres">
      <dgm:prSet presAssocID="{79746D6F-3826-8745-876B-E3C9B48AE536}" presName="connTx" presStyleLbl="parChTrans1D4" presStyleIdx="0" presStyleCnt="6"/>
      <dgm:spPr/>
    </dgm:pt>
    <dgm:pt modelId="{8DFE89E7-27CE-2A42-A8BE-05EBC2334736}" type="pres">
      <dgm:prSet presAssocID="{6863ABC0-AD0C-9149-8AD1-9F73F782A71F}" presName="root2" presStyleCnt="0"/>
      <dgm:spPr/>
    </dgm:pt>
    <dgm:pt modelId="{DD11DAF7-27C4-3B46-BE70-A1E13C4E2816}" type="pres">
      <dgm:prSet presAssocID="{6863ABC0-AD0C-9149-8AD1-9F73F782A71F}" presName="LevelTwoTextNode" presStyleLbl="node4" presStyleIdx="0" presStyleCnt="6">
        <dgm:presLayoutVars>
          <dgm:chPref val="3"/>
        </dgm:presLayoutVars>
      </dgm:prSet>
      <dgm:spPr/>
    </dgm:pt>
    <dgm:pt modelId="{966CAADE-9B34-6442-94A6-03536627E113}" type="pres">
      <dgm:prSet presAssocID="{6863ABC0-AD0C-9149-8AD1-9F73F782A71F}"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2423EE55-7EF7-E84B-945A-396D542BAEDD}" type="pres">
      <dgm:prSet presAssocID="{007C12C6-7231-BF4E-81AA-BF8F701A0787}" presName="conn2-1" presStyleLbl="parChTrans1D4" presStyleIdx="1" presStyleCnt="6"/>
      <dgm:spPr/>
    </dgm:pt>
    <dgm:pt modelId="{895AF6E7-AEB7-3F46-BE64-8FBF59CA9616}" type="pres">
      <dgm:prSet presAssocID="{007C12C6-7231-BF4E-81AA-BF8F701A0787}" presName="connTx" presStyleLbl="parChTrans1D4" presStyleIdx="1" presStyleCnt="6"/>
      <dgm:spPr/>
    </dgm:pt>
    <dgm:pt modelId="{CC88C56D-189B-8046-979B-C9C1213FB603}" type="pres">
      <dgm:prSet presAssocID="{28AF9023-3F2B-AE45-A27C-C6F8419DE840}" presName="root2" presStyleCnt="0"/>
      <dgm:spPr/>
    </dgm:pt>
    <dgm:pt modelId="{81D0E863-1911-2048-8BA5-84DFD4BDD3FE}" type="pres">
      <dgm:prSet presAssocID="{28AF9023-3F2B-AE45-A27C-C6F8419DE840}" presName="LevelTwoTextNode" presStyleLbl="node4" presStyleIdx="1" presStyleCnt="6">
        <dgm:presLayoutVars>
          <dgm:chPref val="3"/>
        </dgm:presLayoutVars>
      </dgm:prSet>
      <dgm:spPr/>
    </dgm:pt>
    <dgm:pt modelId="{69489B01-CD74-A247-91BE-693B4756728F}" type="pres">
      <dgm:prSet presAssocID="{28AF9023-3F2B-AE45-A27C-C6F8419DE840}"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BAF8428-1BEA-7140-98F7-18D40701DDCE}" type="pres">
      <dgm:prSet presAssocID="{6AC2B8CC-72E5-844A-8106-70FC4068B0A7}" presName="conn2-1" presStyleLbl="parChTrans1D4" presStyleIdx="2" presStyleCnt="6"/>
      <dgm:spPr/>
    </dgm:pt>
    <dgm:pt modelId="{9D2AD33D-6FC0-8B49-B195-3DA189C525BC}" type="pres">
      <dgm:prSet presAssocID="{6AC2B8CC-72E5-844A-8106-70FC4068B0A7}" presName="connTx" presStyleLbl="parChTrans1D4" presStyleIdx="2" presStyleCnt="6"/>
      <dgm:spPr/>
    </dgm:pt>
    <dgm:pt modelId="{E1C42970-47F6-C748-905F-6B1A2B63E2DA}" type="pres">
      <dgm:prSet presAssocID="{2C5CCEAF-D87B-9149-A1A7-319011BE23ED}" presName="root2" presStyleCnt="0"/>
      <dgm:spPr/>
    </dgm:pt>
    <dgm:pt modelId="{4EFB1E8F-0438-674A-BC19-90AC854A3E6B}" type="pres">
      <dgm:prSet presAssocID="{2C5CCEAF-D87B-9149-A1A7-319011BE23ED}" presName="LevelTwoTextNode" presStyleLbl="node4" presStyleIdx="2" presStyleCnt="6">
        <dgm:presLayoutVars>
          <dgm:chPref val="3"/>
        </dgm:presLayoutVars>
      </dgm:prSet>
      <dgm:spPr/>
    </dgm:pt>
    <dgm:pt modelId="{84624957-CA7D-1847-AE66-36CA518FF1C4}" type="pres">
      <dgm:prSet presAssocID="{2C5CCEAF-D87B-9149-A1A7-319011BE23ED}"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86233209-59D3-4B44-8F2A-E8BF79A1FDE6}" type="pres">
      <dgm:prSet presAssocID="{74485B25-8962-BE43-9B3C-6A428344A187}" presName="conn2-1" presStyleLbl="parChTrans1D4" presStyleIdx="3" presStyleCnt="6"/>
      <dgm:spPr/>
    </dgm:pt>
    <dgm:pt modelId="{0E0E1093-F71A-D24D-8A42-D6E9584F0797}" type="pres">
      <dgm:prSet presAssocID="{74485B25-8962-BE43-9B3C-6A428344A187}" presName="connTx" presStyleLbl="parChTrans1D4" presStyleIdx="3" presStyleCnt="6"/>
      <dgm:spPr/>
    </dgm:pt>
    <dgm:pt modelId="{97665016-21DC-F845-9A08-1CB444F96133}" type="pres">
      <dgm:prSet presAssocID="{01CA80F8-C80E-7D4F-ADC1-553289B06BED}" presName="root2" presStyleCnt="0"/>
      <dgm:spPr/>
    </dgm:pt>
    <dgm:pt modelId="{C3E7725F-1E72-8B42-B0FF-C3BCC66494FC}" type="pres">
      <dgm:prSet presAssocID="{01CA80F8-C80E-7D4F-ADC1-553289B06BED}" presName="LevelTwoTextNode" presStyleLbl="node4" presStyleIdx="3" presStyleCnt="6">
        <dgm:presLayoutVars>
          <dgm:chPref val="3"/>
        </dgm:presLayoutVars>
      </dgm:prSet>
      <dgm:spPr/>
    </dgm:pt>
    <dgm:pt modelId="{8BE8CA82-B30F-DC4D-94E3-D570FC973967}" type="pres">
      <dgm:prSet presAssocID="{01CA80F8-C80E-7D4F-ADC1-553289B06BED}"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2047A316-51A5-4246-A1A2-A544F3B6C05C}" type="pres">
      <dgm:prSet presAssocID="{72F56552-7ABD-DF42-8EE8-1DFF316D6735}" presName="conn2-1" presStyleLbl="parChTrans1D4" presStyleIdx="4" presStyleCnt="6"/>
      <dgm:spPr/>
    </dgm:pt>
    <dgm:pt modelId="{0940DD5B-CB04-AC42-8DA0-4B19C7C893D7}" type="pres">
      <dgm:prSet presAssocID="{72F56552-7ABD-DF42-8EE8-1DFF316D6735}" presName="connTx" presStyleLbl="parChTrans1D4" presStyleIdx="4" presStyleCnt="6"/>
      <dgm:spPr/>
    </dgm:pt>
    <dgm:pt modelId="{FABD552F-FB9B-FF41-A499-5F9C2185BC49}" type="pres">
      <dgm:prSet presAssocID="{57F8CE52-EB65-E44F-BFAA-4CF0F52BEB2A}" presName="root2" presStyleCnt="0"/>
      <dgm:spPr/>
    </dgm:pt>
    <dgm:pt modelId="{917971EA-0036-7F4C-A18B-4B0B775B3F6D}" type="pres">
      <dgm:prSet presAssocID="{57F8CE52-EB65-E44F-BFAA-4CF0F52BEB2A}" presName="LevelTwoTextNode" presStyleLbl="node4" presStyleIdx="4" presStyleCnt="6">
        <dgm:presLayoutVars>
          <dgm:chPref val="3"/>
        </dgm:presLayoutVars>
      </dgm:prSet>
      <dgm:spPr/>
    </dgm:pt>
    <dgm:pt modelId="{FCE5EF3E-60D5-AB46-BD5C-FBDB3963E625}" type="pres">
      <dgm:prSet presAssocID="{57F8CE52-EB65-E44F-BFAA-4CF0F52BEB2A}"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04E3FC97-F703-7246-B953-68AB148233F8}" type="pres">
      <dgm:prSet presAssocID="{DEE8BBB1-9EB9-4E46-BB5B-8F07C8DD53ED}" presName="conn2-1" presStyleLbl="parChTrans1D3" presStyleIdx="5" presStyleCnt="6"/>
      <dgm:spPr/>
    </dgm:pt>
    <dgm:pt modelId="{EE28AA3D-50A5-7444-BB7A-15394D6BF4E1}" type="pres">
      <dgm:prSet presAssocID="{DEE8BBB1-9EB9-4E46-BB5B-8F07C8DD53ED}" presName="connTx" presStyleLbl="parChTrans1D3" presStyleIdx="5" presStyleCnt="6"/>
      <dgm:spPr/>
    </dgm:pt>
    <dgm:pt modelId="{53FD40FD-01AB-B448-AB57-955BEAD1AC20}" type="pres">
      <dgm:prSet presAssocID="{3A28F6F6-D8F9-0443-A1DA-F9E6C4D6BB0F}" presName="root2" presStyleCnt="0"/>
      <dgm:spPr/>
    </dgm:pt>
    <dgm:pt modelId="{B895DF17-B412-1040-B3F0-29D33B68FA40}" type="pres">
      <dgm:prSet presAssocID="{3A28F6F6-D8F9-0443-A1DA-F9E6C4D6BB0F}" presName="LevelTwoTextNode" presStyleLbl="node3" presStyleIdx="5" presStyleCnt="6">
        <dgm:presLayoutVars>
          <dgm:chPref val="3"/>
        </dgm:presLayoutVars>
      </dgm:prSet>
      <dgm:spPr/>
    </dgm:pt>
    <dgm:pt modelId="{2CEAAB11-C874-0949-88F9-9950E7BCEB9D}" type="pres">
      <dgm:prSet presAssocID="{3A28F6F6-D8F9-0443-A1DA-F9E6C4D6BB0F}" presName="level3hierChild" presStyleCnt="0"/>
      <dgm:spPr/>
    </dgm:pt>
    <dgm:pt modelId="{BD5131A1-C0DF-6B4A-BF67-8515E70879E1}" type="pres">
      <dgm:prSet presAssocID="{4242DA49-43AC-7644-A4A2-7AC6B3E5709A}" presName="conn2-1" presStyleLbl="parChTrans1D4" presStyleIdx="5" presStyleCnt="6"/>
      <dgm:spPr/>
    </dgm:pt>
    <dgm:pt modelId="{C44D9E37-D619-554E-80BE-80FF939F43B0}" type="pres">
      <dgm:prSet presAssocID="{4242DA49-43AC-7644-A4A2-7AC6B3E5709A}" presName="connTx" presStyleLbl="parChTrans1D4" presStyleIdx="5" presStyleCnt="6"/>
      <dgm:spPr/>
    </dgm:pt>
    <dgm:pt modelId="{18337D45-F856-E54A-A2B1-C60460316DAB}" type="pres">
      <dgm:prSet presAssocID="{0D11A8D7-0B74-904E-9903-424A25CC30D5}" presName="root2" presStyleCnt="0"/>
      <dgm:spPr/>
    </dgm:pt>
    <dgm:pt modelId="{A3BFEFB1-9218-4345-8099-A609FA606DE0}" type="pres">
      <dgm:prSet presAssocID="{0D11A8D7-0B74-904E-9903-424A25CC30D5}" presName="LevelTwoTextNode" presStyleLbl="node4" presStyleIdx="5" presStyleCnt="6">
        <dgm:presLayoutVars>
          <dgm:chPref val="3"/>
        </dgm:presLayoutVars>
      </dgm:prSet>
      <dgm:spPr/>
    </dgm:pt>
    <dgm:pt modelId="{EC477AA7-20D0-874F-98C6-007DE0C450D2}" type="pres">
      <dgm:prSet presAssocID="{0D11A8D7-0B74-904E-9903-424A25CC30D5}" presName="level3hierChild" presStyleCnt="0"/>
      <dgm:spPr/>
    </dgm:pt>
  </dgm:ptLst>
  <dgm:cxnLst>
    <dgm:cxn modelId="{8A91BE0A-624A-2148-A38D-3C756FB44252}" type="presOf" srcId="{E1AC9CD8-8F84-9D49-81E1-CC8BD6136875}" destId="{9C522274-EC5D-1B46-BCBA-18C792E32E72}" srcOrd="1" destOrd="0" presId="urn:microsoft.com/office/officeart/2008/layout/HorizontalMultiLevelHierarchy"/>
    <dgm:cxn modelId="{B120160B-4B89-C944-8F2A-FE65E4854385}" type="presOf" srcId="{4242DA49-43AC-7644-A4A2-7AC6B3E5709A}" destId="{C44D9E37-D619-554E-80BE-80FF939F43B0}" srcOrd="1" destOrd="0" presId="urn:microsoft.com/office/officeart/2008/layout/HorizontalMultiLevelHierarchy"/>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A4868815-13FC-BF47-B22E-51065A529744}" type="presOf" srcId="{3A28F6F6-D8F9-0443-A1DA-F9E6C4D6BB0F}" destId="{B895DF17-B412-1040-B3F0-29D33B68FA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4F6A631B-0985-714E-823E-ADD4459DF501}" srcId="{FCFDDB46-FA63-C941-A2E6-D0C906C2DD98}" destId="{28AF9023-3F2B-AE45-A27C-C6F8419DE840}" srcOrd="0" destOrd="0" parTransId="{007C12C6-7231-BF4E-81AA-BF8F701A0787}" sibTransId="{36AB0F78-55C6-AD48-94B6-D35233A13E68}"/>
    <dgm:cxn modelId="{639D4C1C-58AB-BB43-8622-F2D67CFAC638}" type="presOf" srcId="{8E3F9765-7617-1549-9A2C-ED0F9A1FA8AD}" destId="{063BCA4A-F99F-654D-A848-81DFF8E3CDE1}" srcOrd="0" destOrd="0" presId="urn:microsoft.com/office/officeart/2008/layout/HorizontalMultiLevelHierarchy"/>
    <dgm:cxn modelId="{3400A525-6EEE-1440-90C9-8E4C9632ED7B}" type="presOf" srcId="{0D11A8D7-0B74-904E-9903-424A25CC30D5}" destId="{A3BFEFB1-9218-4345-8099-A609FA606DE0}" srcOrd="0" destOrd="0" presId="urn:microsoft.com/office/officeart/2008/layout/HorizontalMultiLevelHierarchy"/>
    <dgm:cxn modelId="{0C2F6327-BB03-6A40-8704-EBE573F38FA7}" srcId="{3DD15EAD-231A-DA47-9BC7-B5557BECEFF8}" destId="{2C5CCEAF-D87B-9149-A1A7-319011BE23ED}" srcOrd="0" destOrd="0" parTransId="{6AC2B8CC-72E5-844A-8106-70FC4068B0A7}" sibTransId="{5946CA89-855C-5544-86A8-EC5BFD5375FB}"/>
    <dgm:cxn modelId="{40CE7A27-60D7-5948-8905-5E6D2304FE52}" type="presOf" srcId="{2C5CCEAF-D87B-9149-A1A7-319011BE23ED}" destId="{4EFB1E8F-0438-674A-BC19-90AC854A3E6B}"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2E27A030-015D-1749-B509-9FAA526FE6E0}" type="presOf" srcId="{6AC2B8CC-72E5-844A-8106-70FC4068B0A7}" destId="{9D2AD33D-6FC0-8B49-B195-3DA189C525BC}" srcOrd="1" destOrd="0" presId="urn:microsoft.com/office/officeart/2008/layout/HorizontalMultiLevelHierarchy"/>
    <dgm:cxn modelId="{7A5CDB33-0D65-CA4D-A1E4-C97446CF8018}" type="presOf" srcId="{01CA80F8-C80E-7D4F-ADC1-553289B06BED}" destId="{C3E7725F-1E72-8B42-B0FF-C3BCC66494FC}"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E631573B-B00A-B541-80A6-90378AEF5415}" srcId="{43EDD583-9824-AA41-8F72-B8F7D05C4B25}" destId="{6863ABC0-AD0C-9149-8AD1-9F73F782A71F}" srcOrd="0" destOrd="0" parTransId="{79746D6F-3826-8745-876B-E3C9B48AE536}" sibTransId="{B4BB577D-7F4F-3442-B258-34000687FE7B}"/>
    <dgm:cxn modelId="{1910DB3D-8D03-CF48-A717-1607EB9BC696}" type="presOf" srcId="{B44BD3D4-FAB7-B447-85D4-6B1BB898AC29}" destId="{DDF5A9AF-8748-784A-AA8D-02FE6389131F}" srcOrd="0" destOrd="0" presId="urn:microsoft.com/office/officeart/2008/layout/HorizontalMultiLevelHierarchy"/>
    <dgm:cxn modelId="{AAF2AD3E-B741-1C4F-A031-9E50FAEA0D96}" type="presOf" srcId="{74485B25-8962-BE43-9B3C-6A428344A187}" destId="{86233209-59D3-4B44-8F2A-E8BF79A1FDE6}"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DE7B9157-B760-344A-8179-49FE8611376A}" type="presOf" srcId="{007C12C6-7231-BF4E-81AA-BF8F701A0787}" destId="{895AF6E7-AEB7-3F46-BE64-8FBF59CA9616}" srcOrd="1"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F68C1B60-CF6E-A845-9B1F-4648204A83A3}" type="presOf" srcId="{6863ABC0-AD0C-9149-8AD1-9F73F782A71F}" destId="{DD11DAF7-27C4-3B46-BE70-A1E13C4E2816}" srcOrd="0" destOrd="0" presId="urn:microsoft.com/office/officeart/2008/layout/HorizontalMultiLevelHierarchy"/>
    <dgm:cxn modelId="{D0DD1961-8520-8747-8E4C-922FAE3A8175}" srcId="{ADD34C99-D753-3543-9F2B-5AAE11C90D70}" destId="{01CA80F8-C80E-7D4F-ADC1-553289B06BED}" srcOrd="0" destOrd="0" parTransId="{74485B25-8962-BE43-9B3C-6A428344A187}" sibTransId="{304FDF5A-74EB-0242-9BC2-47187EB262D0}"/>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2D6E3D76-9842-C745-8126-5C224E40D270}" type="presOf" srcId="{72F56552-7ABD-DF42-8EE8-1DFF316D6735}" destId="{0940DD5B-CB04-AC42-8DA0-4B19C7C893D7}" srcOrd="1"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BED6918A-C991-7E4A-81F1-7FA0F581557F}" type="presOf" srcId="{74485B25-8962-BE43-9B3C-6A428344A187}" destId="{0E0E1093-F71A-D24D-8A42-D6E9584F0797}" srcOrd="1" destOrd="0" presId="urn:microsoft.com/office/officeart/2008/layout/HorizontalMultiLevelHierarchy"/>
    <dgm:cxn modelId="{F6BE388D-6BFE-384E-AA82-54265B7D5115}" type="presOf" srcId="{79746D6F-3826-8745-876B-E3C9B48AE536}" destId="{EDFA5DA0-53EA-4A46-9F42-B6951574CE24}" srcOrd="1"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0F7B5599-DD2F-814F-BF5B-DB24E08EB8C9}" type="presOf" srcId="{DEE8BBB1-9EB9-4E46-BB5B-8F07C8DD53ED}" destId="{04E3FC97-F703-7246-B953-68AB148233F8}" srcOrd="0" destOrd="0" presId="urn:microsoft.com/office/officeart/2008/layout/HorizontalMultiLevelHierarchy"/>
    <dgm:cxn modelId="{2193789E-03F1-3140-9BFD-484E84355C09}" type="presOf" srcId="{FCFDDB46-FA63-C941-A2E6-D0C906C2DD98}" destId="{83F95AA2-F120-654E-8FFA-4845B3A6161C}"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17531AC-C604-4649-B477-4070B98D9935}" type="presOf" srcId="{6AC2B8CC-72E5-844A-8106-70FC4068B0A7}" destId="{8BAF8428-1BEA-7140-98F7-18D40701DDCE}"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C53520BC-DB6F-8C44-AEFD-0AF27AC4EEFB}" srcId="{3A28F6F6-D8F9-0443-A1DA-F9E6C4D6BB0F}" destId="{0D11A8D7-0B74-904E-9903-424A25CC30D5}" srcOrd="0" destOrd="0" parTransId="{4242DA49-43AC-7644-A4A2-7AC6B3E5709A}" sibTransId="{10290F40-9CF4-A943-97C5-0FD2B3BB6FC8}"/>
    <dgm:cxn modelId="{70E900BE-C2CE-6540-8107-4773777C0E76}" type="presOf" srcId="{28AF9023-3F2B-AE45-A27C-C6F8419DE840}" destId="{81D0E863-1911-2048-8BA5-84DFD4BDD3FE}" srcOrd="0" destOrd="0" presId="urn:microsoft.com/office/officeart/2008/layout/HorizontalMultiLevelHierarchy"/>
    <dgm:cxn modelId="{4D6E9EC8-E68C-4242-9F3F-3B050EDE9D5E}" type="presOf" srcId="{72F56552-7ABD-DF42-8EE8-1DFF316D6735}" destId="{2047A316-51A5-4246-A1A2-A544F3B6C05C}" srcOrd="0"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A55350C9-991B-F640-8C99-9292471A6DE5}" type="presOf" srcId="{DEE8BBB1-9EB9-4E46-BB5B-8F07C8DD53ED}" destId="{EE28AA3D-50A5-7444-BB7A-15394D6BF4E1}" srcOrd="1" destOrd="0" presId="urn:microsoft.com/office/officeart/2008/layout/HorizontalMultiLevelHierarchy"/>
    <dgm:cxn modelId="{908DB3CA-5F60-4141-B27B-F140FF9D8AE2}" type="presOf" srcId="{4242DA49-43AC-7644-A4A2-7AC6B3E5709A}" destId="{BD5131A1-C0DF-6B4A-BF67-8515E70879E1}"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5E9229E1-0EE3-A943-A7F4-EB3AF0401CD3}" srcId="{C265D83D-D720-9640-80D4-DA977F811533}" destId="{3A28F6F6-D8F9-0443-A1DA-F9E6C4D6BB0F}" srcOrd="0" destOrd="0" parTransId="{DEE8BBB1-9EB9-4E46-BB5B-8F07C8DD53ED}" sibTransId="{F13A03BB-0948-0842-AE4D-2D7D4717745A}"/>
    <dgm:cxn modelId="{CC9FCCE2-710A-E844-89A2-1F04E70CBE92}" type="presOf" srcId="{E1AC9CD8-8F84-9D49-81E1-CC8BD6136875}" destId="{A2605C07-A5D6-C042-9F72-22337969A2B0}" srcOrd="0" destOrd="0" presId="urn:microsoft.com/office/officeart/2008/layout/HorizontalMultiLevelHierarchy"/>
    <dgm:cxn modelId="{8D4DCCE3-466E-F846-A70C-CB9B309831F8}" srcId="{F31F2813-0602-F14E-B28B-0C18ECE988EE}" destId="{57F8CE52-EB65-E44F-BFAA-4CF0F52BEB2A}" srcOrd="0" destOrd="0" parTransId="{72F56552-7ABD-DF42-8EE8-1DFF316D6735}" sibTransId="{F8318DB3-356A-0347-8C6B-512576C341D9}"/>
    <dgm:cxn modelId="{B4BD1BE4-00A1-0845-A848-70BF5F392167}" type="presOf" srcId="{007C12C6-7231-BF4E-81AA-BF8F701A0787}" destId="{2423EE55-7EF7-E84B-945A-396D542BAEDD}"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D05DA7ED-35DE-244A-980A-9C881BB21F1F}" type="presOf" srcId="{79746D6F-3826-8745-876B-E3C9B48AE536}" destId="{39A935CB-5ECF-844C-AD8C-BAE43469112A}" srcOrd="0" destOrd="0" presId="urn:microsoft.com/office/officeart/2008/layout/HorizontalMultiLevelHierarchy"/>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49F726FF-3033-BD43-843D-9240CD359278}" type="presOf" srcId="{57F8CE52-EB65-E44F-BFAA-4CF0F52BEB2A}" destId="{917971EA-0036-7F4C-A18B-4B0B775B3F6D}" srcOrd="0" destOrd="0" presId="urn:microsoft.com/office/officeart/2008/layout/HorizontalMultiLevelHierarchy"/>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9E684640-B3E2-CC4A-A256-D38128B9DB42}" type="presParOf" srcId="{FA30CA1B-6A4D-E64D-85D4-E711FBAC2DB4}" destId="{39A935CB-5ECF-844C-AD8C-BAE43469112A}" srcOrd="0" destOrd="0" presId="urn:microsoft.com/office/officeart/2008/layout/HorizontalMultiLevelHierarchy"/>
    <dgm:cxn modelId="{3DE9FC28-9949-B640-9B25-66FA9078410A}" type="presParOf" srcId="{39A935CB-5ECF-844C-AD8C-BAE43469112A}" destId="{EDFA5DA0-53EA-4A46-9F42-B6951574CE24}" srcOrd="0" destOrd="0" presId="urn:microsoft.com/office/officeart/2008/layout/HorizontalMultiLevelHierarchy"/>
    <dgm:cxn modelId="{848A993F-F7A2-E248-B890-23062742DA83}" type="presParOf" srcId="{FA30CA1B-6A4D-E64D-85D4-E711FBAC2DB4}" destId="{8DFE89E7-27CE-2A42-A8BE-05EBC2334736}" srcOrd="1" destOrd="0" presId="urn:microsoft.com/office/officeart/2008/layout/HorizontalMultiLevelHierarchy"/>
    <dgm:cxn modelId="{B789A1B1-F5C2-854C-A852-C748E9A5A5B3}" type="presParOf" srcId="{8DFE89E7-27CE-2A42-A8BE-05EBC2334736}" destId="{DD11DAF7-27C4-3B46-BE70-A1E13C4E2816}" srcOrd="0" destOrd="0" presId="urn:microsoft.com/office/officeart/2008/layout/HorizontalMultiLevelHierarchy"/>
    <dgm:cxn modelId="{937F0949-F159-CF4B-BD5B-3734DA5ED349}" type="presParOf" srcId="{8DFE89E7-27CE-2A42-A8BE-05EBC2334736}" destId="{966CAADE-9B34-6442-94A6-03536627E113}"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619036A2-92BC-6449-B28B-2B80B1AE74B7}" type="presParOf" srcId="{F097F4B6-85E0-BF49-B79D-C71FE6BD5494}" destId="{A2605C07-A5D6-C042-9F72-22337969A2B0}" srcOrd="0" destOrd="0" presId="urn:microsoft.com/office/officeart/2008/layout/HorizontalMultiLevelHierarchy"/>
    <dgm:cxn modelId="{51064A8C-8334-B147-AD17-B2789D46A1EB}" type="presParOf" srcId="{A2605C07-A5D6-C042-9F72-22337969A2B0}" destId="{9C522274-EC5D-1B46-BCBA-18C792E32E72}" srcOrd="0" destOrd="0" presId="urn:microsoft.com/office/officeart/2008/layout/HorizontalMultiLevelHierarchy"/>
    <dgm:cxn modelId="{31C2C2CE-5BB4-3F47-BD27-0C0D2C243FE7}" type="presParOf" srcId="{F097F4B6-85E0-BF49-B79D-C71FE6BD5494}" destId="{13DAD3CD-2C2D-B241-BBB3-14D45C9A1B10}" srcOrd="1" destOrd="0" presId="urn:microsoft.com/office/officeart/2008/layout/HorizontalMultiLevelHierarchy"/>
    <dgm:cxn modelId="{C8891DC9-2F7F-9F4B-A9EE-488E6211CAB7}" type="presParOf" srcId="{13DAD3CD-2C2D-B241-BBB3-14D45C9A1B10}" destId="{83F95AA2-F120-654E-8FFA-4845B3A6161C}" srcOrd="0" destOrd="0" presId="urn:microsoft.com/office/officeart/2008/layout/HorizontalMultiLevelHierarchy"/>
    <dgm:cxn modelId="{93AE4D73-248E-934C-AFF7-6DAB795EF7C8}" type="presParOf" srcId="{13DAD3CD-2C2D-B241-BBB3-14D45C9A1B10}" destId="{6FC76215-2E51-634A-964C-C34F78EC5E71}" srcOrd="1" destOrd="0" presId="urn:microsoft.com/office/officeart/2008/layout/HorizontalMultiLevelHierarchy"/>
    <dgm:cxn modelId="{8260319E-7F5C-8942-BBB6-93D4FC4970F1}" type="presParOf" srcId="{6FC76215-2E51-634A-964C-C34F78EC5E71}" destId="{2423EE55-7EF7-E84B-945A-396D542BAEDD}" srcOrd="0" destOrd="0" presId="urn:microsoft.com/office/officeart/2008/layout/HorizontalMultiLevelHierarchy"/>
    <dgm:cxn modelId="{C248006D-5ED3-DD42-AE3F-6C75A349381F}" type="presParOf" srcId="{2423EE55-7EF7-E84B-945A-396D542BAEDD}" destId="{895AF6E7-AEB7-3F46-BE64-8FBF59CA9616}" srcOrd="0" destOrd="0" presId="urn:microsoft.com/office/officeart/2008/layout/HorizontalMultiLevelHierarchy"/>
    <dgm:cxn modelId="{BC04BD3D-7E13-AB4D-BB82-6F797DEE77AB}" type="presParOf" srcId="{6FC76215-2E51-634A-964C-C34F78EC5E71}" destId="{CC88C56D-189B-8046-979B-C9C1213FB603}" srcOrd="1" destOrd="0" presId="urn:microsoft.com/office/officeart/2008/layout/HorizontalMultiLevelHierarchy"/>
    <dgm:cxn modelId="{F635BA76-FD3F-FC49-815A-ABBB259504E9}" type="presParOf" srcId="{CC88C56D-189B-8046-979B-C9C1213FB603}" destId="{81D0E863-1911-2048-8BA5-84DFD4BDD3FE}" srcOrd="0" destOrd="0" presId="urn:microsoft.com/office/officeart/2008/layout/HorizontalMultiLevelHierarchy"/>
    <dgm:cxn modelId="{D1FFC390-63DB-2840-B6B8-98D7EC4E72A4}" type="presParOf" srcId="{CC88C56D-189B-8046-979B-C9C1213FB603}" destId="{69489B01-CD74-A247-91BE-693B4756728F}"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F17B8BC2-976A-6F47-A219-F1D2BF275B8B}" type="presParOf" srcId="{23EDFEB7-173F-674F-B00C-8ED131AFB7F9}" destId="{8BAF8428-1BEA-7140-98F7-18D40701DDCE}" srcOrd="0" destOrd="0" presId="urn:microsoft.com/office/officeart/2008/layout/HorizontalMultiLevelHierarchy"/>
    <dgm:cxn modelId="{29A77F0D-5739-4041-98C0-8A4964728FA8}" type="presParOf" srcId="{8BAF8428-1BEA-7140-98F7-18D40701DDCE}" destId="{9D2AD33D-6FC0-8B49-B195-3DA189C525BC}" srcOrd="0" destOrd="0" presId="urn:microsoft.com/office/officeart/2008/layout/HorizontalMultiLevelHierarchy"/>
    <dgm:cxn modelId="{A7573D68-F9E6-A346-8AF2-8085FDDBBFD9}" type="presParOf" srcId="{23EDFEB7-173F-674F-B00C-8ED131AFB7F9}" destId="{E1C42970-47F6-C748-905F-6B1A2B63E2DA}" srcOrd="1" destOrd="0" presId="urn:microsoft.com/office/officeart/2008/layout/HorizontalMultiLevelHierarchy"/>
    <dgm:cxn modelId="{39926B50-B18C-2748-B0AD-6CEBC8389D50}" type="presParOf" srcId="{E1C42970-47F6-C748-905F-6B1A2B63E2DA}" destId="{4EFB1E8F-0438-674A-BC19-90AC854A3E6B}" srcOrd="0" destOrd="0" presId="urn:microsoft.com/office/officeart/2008/layout/HorizontalMultiLevelHierarchy"/>
    <dgm:cxn modelId="{27641C2C-E8B3-1D4B-8942-3748C0B724A7}" type="presParOf" srcId="{E1C42970-47F6-C748-905F-6B1A2B63E2DA}" destId="{84624957-CA7D-1847-AE66-36CA518FF1C4}"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F4DA28C3-5378-174E-A1C6-F2B0DC0FBC2D}" type="presParOf" srcId="{AB647DAC-DEF8-6643-874C-632FC2D90135}" destId="{86233209-59D3-4B44-8F2A-E8BF79A1FDE6}" srcOrd="0" destOrd="0" presId="urn:microsoft.com/office/officeart/2008/layout/HorizontalMultiLevelHierarchy"/>
    <dgm:cxn modelId="{58987EE4-FCE6-6C44-BD35-A5BB1972E5F5}" type="presParOf" srcId="{86233209-59D3-4B44-8F2A-E8BF79A1FDE6}" destId="{0E0E1093-F71A-D24D-8A42-D6E9584F0797}" srcOrd="0" destOrd="0" presId="urn:microsoft.com/office/officeart/2008/layout/HorizontalMultiLevelHierarchy"/>
    <dgm:cxn modelId="{A8825395-3ABC-F741-B669-085301625C80}" type="presParOf" srcId="{AB647DAC-DEF8-6643-874C-632FC2D90135}" destId="{97665016-21DC-F845-9A08-1CB444F96133}" srcOrd="1" destOrd="0" presId="urn:microsoft.com/office/officeart/2008/layout/HorizontalMultiLevelHierarchy"/>
    <dgm:cxn modelId="{A186B22C-256F-5942-9C05-C2A2788270BF}" type="presParOf" srcId="{97665016-21DC-F845-9A08-1CB444F96133}" destId="{C3E7725F-1E72-8B42-B0FF-C3BCC66494FC}" srcOrd="0" destOrd="0" presId="urn:microsoft.com/office/officeart/2008/layout/HorizontalMultiLevelHierarchy"/>
    <dgm:cxn modelId="{558C0A46-0734-CE41-B404-C2CB07ABA766}" type="presParOf" srcId="{97665016-21DC-F845-9A08-1CB444F96133}" destId="{8BE8CA82-B30F-DC4D-94E3-D570FC973967}"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E2444FD-AFFB-2841-A4DC-5C304ECC8011}" type="presParOf" srcId="{B05D84B9-8A75-9C4E-90C9-1C757B679843}" destId="{2047A316-51A5-4246-A1A2-A544F3B6C05C}" srcOrd="0" destOrd="0" presId="urn:microsoft.com/office/officeart/2008/layout/HorizontalMultiLevelHierarchy"/>
    <dgm:cxn modelId="{9735FEF8-59DB-E54E-9ACD-012201D50407}" type="presParOf" srcId="{2047A316-51A5-4246-A1A2-A544F3B6C05C}" destId="{0940DD5B-CB04-AC42-8DA0-4B19C7C893D7}" srcOrd="0" destOrd="0" presId="urn:microsoft.com/office/officeart/2008/layout/HorizontalMultiLevelHierarchy"/>
    <dgm:cxn modelId="{EEE8A85B-0846-C945-BE65-15ED48D35039}" type="presParOf" srcId="{B05D84B9-8A75-9C4E-90C9-1C757B679843}" destId="{FABD552F-FB9B-FF41-A499-5F9C2185BC49}" srcOrd="1" destOrd="0" presId="urn:microsoft.com/office/officeart/2008/layout/HorizontalMultiLevelHierarchy"/>
    <dgm:cxn modelId="{518A67A4-1AEC-BE45-88DF-57AA1E48CD90}" type="presParOf" srcId="{FABD552F-FB9B-FF41-A499-5F9C2185BC49}" destId="{917971EA-0036-7F4C-A18B-4B0B775B3F6D}" srcOrd="0" destOrd="0" presId="urn:microsoft.com/office/officeart/2008/layout/HorizontalMultiLevelHierarchy"/>
    <dgm:cxn modelId="{3B5427F9-1518-C949-9E12-04F63C38F7A2}" type="presParOf" srcId="{FABD552F-FB9B-FF41-A499-5F9C2185BC49}" destId="{FCE5EF3E-60D5-AB46-BD5C-FBDB3963E625}"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0D88A438-AF8D-6241-BAF2-1257831E4E8B}" type="presParOf" srcId="{6C5690E0-26FE-4246-92B6-E1D3786FECB3}" destId="{04E3FC97-F703-7246-B953-68AB148233F8}" srcOrd="0" destOrd="0" presId="urn:microsoft.com/office/officeart/2008/layout/HorizontalMultiLevelHierarchy"/>
    <dgm:cxn modelId="{FC3D5758-FF56-404A-8477-B68960398F4C}" type="presParOf" srcId="{04E3FC97-F703-7246-B953-68AB148233F8}" destId="{EE28AA3D-50A5-7444-BB7A-15394D6BF4E1}" srcOrd="0" destOrd="0" presId="urn:microsoft.com/office/officeart/2008/layout/HorizontalMultiLevelHierarchy"/>
    <dgm:cxn modelId="{DFB8F18C-188B-8A4C-B145-706AA6FBFCEA}" type="presParOf" srcId="{6C5690E0-26FE-4246-92B6-E1D3786FECB3}" destId="{53FD40FD-01AB-B448-AB57-955BEAD1AC20}" srcOrd="1" destOrd="0" presId="urn:microsoft.com/office/officeart/2008/layout/HorizontalMultiLevelHierarchy"/>
    <dgm:cxn modelId="{8CDA188C-EA5B-6745-AE4F-07048F39269A}" type="presParOf" srcId="{53FD40FD-01AB-B448-AB57-955BEAD1AC20}" destId="{B895DF17-B412-1040-B3F0-29D33B68FA40}" srcOrd="0" destOrd="0" presId="urn:microsoft.com/office/officeart/2008/layout/HorizontalMultiLevelHierarchy"/>
    <dgm:cxn modelId="{3956700D-B011-B647-83DC-3E09245B2569}" type="presParOf" srcId="{53FD40FD-01AB-B448-AB57-955BEAD1AC20}" destId="{2CEAAB11-C874-0949-88F9-9950E7BCEB9D}" srcOrd="1" destOrd="0" presId="urn:microsoft.com/office/officeart/2008/layout/HorizontalMultiLevelHierarchy"/>
    <dgm:cxn modelId="{FA962471-9303-1B47-911D-B01B20ADC6C7}" type="presParOf" srcId="{2CEAAB11-C874-0949-88F9-9950E7BCEB9D}" destId="{BD5131A1-C0DF-6B4A-BF67-8515E70879E1}" srcOrd="0" destOrd="0" presId="urn:microsoft.com/office/officeart/2008/layout/HorizontalMultiLevelHierarchy"/>
    <dgm:cxn modelId="{11C4855C-5CF9-AE4B-B854-6EA815424798}" type="presParOf" srcId="{BD5131A1-C0DF-6B4A-BF67-8515E70879E1}" destId="{C44D9E37-D619-554E-80BE-80FF939F43B0}" srcOrd="0" destOrd="0" presId="urn:microsoft.com/office/officeart/2008/layout/HorizontalMultiLevelHierarchy"/>
    <dgm:cxn modelId="{64063CC2-E3F3-1040-A6A1-423A6E1804C4}" type="presParOf" srcId="{2CEAAB11-C874-0949-88F9-9950E7BCEB9D}" destId="{18337D45-F856-E54A-A2B1-C60460316DAB}" srcOrd="1" destOrd="0" presId="urn:microsoft.com/office/officeart/2008/layout/HorizontalMultiLevelHierarchy"/>
    <dgm:cxn modelId="{5506E454-A37C-E743-B94C-8D8E2606977E}" type="presParOf" srcId="{18337D45-F856-E54A-A2B1-C60460316DAB}" destId="{A3BFEFB1-9218-4345-8099-A609FA606DE0}" srcOrd="0" destOrd="0" presId="urn:microsoft.com/office/officeart/2008/layout/HorizontalMultiLevelHierarchy"/>
    <dgm:cxn modelId="{568C9995-F0ED-F44A-B2D1-8C64BE4EDACA}" type="presParOf" srcId="{18337D45-F856-E54A-A2B1-C60460316DAB}" destId="{EC477AA7-20D0-874F-98C6-007DE0C450D2}" srcOrd="1" destOrd="0" presId="urn:microsoft.com/office/officeart/2008/layout/HorizontalMultiLevelHierarchy"/>
  </dgm:cxnLst>
  <dgm:bg>
    <a:solidFill>
      <a:schemeClr val="accent5">
        <a:lumMod val="10000"/>
        <a:lumOff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BFD70A-BE45-6C4D-97E8-6458B69B3102}" type="doc">
      <dgm:prSet loTypeId="urn:microsoft.com/office/officeart/2005/8/layout/radial6" loCatId="" qsTypeId="urn:microsoft.com/office/officeart/2005/8/quickstyle/simple2" qsCatId="simple" csTypeId="urn:microsoft.com/office/officeart/2005/8/colors/colorful3" csCatId="colorful" phldr="1"/>
      <dgm:spPr/>
      <dgm:t>
        <a:bodyPr/>
        <a:lstStyle/>
        <a:p>
          <a:endParaRPr lang="en-GB"/>
        </a:p>
      </dgm:t>
    </dgm:pt>
    <dgm:pt modelId="{1F125D6F-7ED9-C84D-AC1C-9055A6A4890B}">
      <dgm:prSet phldrT="[Text]"/>
      <dgm:spPr/>
      <dgm:t>
        <a:bodyPr/>
        <a:lstStyle/>
        <a:p>
          <a:r>
            <a:rPr lang="en-GB" dirty="0"/>
            <a:t>BPO Services</a:t>
          </a:r>
        </a:p>
      </dgm:t>
    </dgm:pt>
    <dgm:pt modelId="{6CB1B985-0B08-544B-8F81-8E9A6E7804D4}" type="parTrans" cxnId="{BB4D581A-B8D0-A24E-8EED-22D439599861}">
      <dgm:prSet/>
      <dgm:spPr/>
      <dgm:t>
        <a:bodyPr/>
        <a:lstStyle/>
        <a:p>
          <a:endParaRPr lang="en-GB"/>
        </a:p>
      </dgm:t>
    </dgm:pt>
    <dgm:pt modelId="{0FF50C6D-1701-E548-BD90-26F4E02A9F09}" type="sibTrans" cxnId="{BB4D581A-B8D0-A24E-8EED-22D439599861}">
      <dgm:prSet/>
      <dgm:spPr/>
      <dgm:t>
        <a:bodyPr/>
        <a:lstStyle/>
        <a:p>
          <a:endParaRPr lang="en-GB"/>
        </a:p>
      </dgm:t>
    </dgm:pt>
    <dgm:pt modelId="{8B50CB66-8B7C-9F40-8039-6FBE10EE916F}">
      <dgm:prSet phldrT="[Text]"/>
      <dgm:spPr/>
      <dgm:t>
        <a:bodyPr/>
        <a:lstStyle/>
        <a:p>
          <a:r>
            <a:rPr lang="en-GB" dirty="0"/>
            <a:t>HRM</a:t>
          </a:r>
        </a:p>
      </dgm:t>
    </dgm:pt>
    <dgm:pt modelId="{519782B8-0091-604B-A4E7-31C60BB5565B}" type="parTrans" cxnId="{AFEA543B-8A55-714E-ABC8-373F7E8D3CDF}">
      <dgm:prSet/>
      <dgm:spPr/>
      <dgm:t>
        <a:bodyPr/>
        <a:lstStyle/>
        <a:p>
          <a:endParaRPr lang="en-GB"/>
        </a:p>
      </dgm:t>
    </dgm:pt>
    <dgm:pt modelId="{6E57E0C0-F177-174B-B1B7-097546365240}" type="sibTrans" cxnId="{AFEA543B-8A55-714E-ABC8-373F7E8D3CDF}">
      <dgm:prSet/>
      <dgm:spPr/>
      <dgm:t>
        <a:bodyPr/>
        <a:lstStyle/>
        <a:p>
          <a:endParaRPr lang="en-GB"/>
        </a:p>
      </dgm:t>
    </dgm:pt>
    <dgm:pt modelId="{A4C58E6F-8FFD-BA45-947C-97ACDDD24917}">
      <dgm:prSet phldrT="[Text]"/>
      <dgm:spPr/>
      <dgm:t>
        <a:bodyPr/>
        <a:lstStyle/>
        <a:p>
          <a:r>
            <a:rPr lang="en-GB" dirty="0"/>
            <a:t>Administration</a:t>
          </a:r>
        </a:p>
      </dgm:t>
    </dgm:pt>
    <dgm:pt modelId="{6E266B14-E0B7-B94B-8FCF-B1685145DD26}" type="parTrans" cxnId="{D3585653-7F49-A94F-B277-E66920BFB4D4}">
      <dgm:prSet/>
      <dgm:spPr/>
      <dgm:t>
        <a:bodyPr/>
        <a:lstStyle/>
        <a:p>
          <a:endParaRPr lang="en-GB"/>
        </a:p>
      </dgm:t>
    </dgm:pt>
    <dgm:pt modelId="{13A5F50B-F289-6247-A96E-1EC0A54218BD}" type="sibTrans" cxnId="{D3585653-7F49-A94F-B277-E66920BFB4D4}">
      <dgm:prSet/>
      <dgm:spPr/>
      <dgm:t>
        <a:bodyPr/>
        <a:lstStyle/>
        <a:p>
          <a:endParaRPr lang="en-GB"/>
        </a:p>
      </dgm:t>
    </dgm:pt>
    <dgm:pt modelId="{7084FCF0-9ED6-1F47-A1AC-F50D505E9E5B}">
      <dgm:prSet phldrT="[Text]"/>
      <dgm:spPr/>
      <dgm:t>
        <a:bodyPr/>
        <a:lstStyle/>
        <a:p>
          <a:r>
            <a:rPr lang="en-GB" dirty="0"/>
            <a:t>Book Keeping</a:t>
          </a:r>
        </a:p>
      </dgm:t>
    </dgm:pt>
    <dgm:pt modelId="{EB083336-B4CB-7542-B079-A39AE03FDE8C}" type="parTrans" cxnId="{A399C8C8-F005-3D47-9CC7-30A7DAEA0159}">
      <dgm:prSet/>
      <dgm:spPr/>
      <dgm:t>
        <a:bodyPr/>
        <a:lstStyle/>
        <a:p>
          <a:endParaRPr lang="en-GB"/>
        </a:p>
      </dgm:t>
    </dgm:pt>
    <dgm:pt modelId="{2395CD88-64FA-4F4B-937A-1FEC50F52F6C}" type="sibTrans" cxnId="{A399C8C8-F005-3D47-9CC7-30A7DAEA0159}">
      <dgm:prSet/>
      <dgm:spPr/>
      <dgm:t>
        <a:bodyPr/>
        <a:lstStyle/>
        <a:p>
          <a:endParaRPr lang="en-GB"/>
        </a:p>
      </dgm:t>
    </dgm:pt>
    <dgm:pt modelId="{5832DF96-7AE8-F04F-94FE-478E0167D045}">
      <dgm:prSet phldrT="[Text]"/>
      <dgm:spPr/>
      <dgm:t>
        <a:bodyPr/>
        <a:lstStyle/>
        <a:p>
          <a:endParaRPr lang="en-GB" dirty="0"/>
        </a:p>
      </dgm:t>
    </dgm:pt>
    <dgm:pt modelId="{A7616241-0ECE-1E43-B68C-A5E518149C6B}" type="parTrans" cxnId="{0A459FD2-31C4-EC48-8FB4-AD1198D9B20B}">
      <dgm:prSet/>
      <dgm:spPr/>
      <dgm:t>
        <a:bodyPr/>
        <a:lstStyle/>
        <a:p>
          <a:endParaRPr lang="en-GB"/>
        </a:p>
      </dgm:t>
    </dgm:pt>
    <dgm:pt modelId="{711C49EF-A30C-604D-86E7-E113AB4FD5BD}" type="sibTrans" cxnId="{0A459FD2-31C4-EC48-8FB4-AD1198D9B20B}">
      <dgm:prSet/>
      <dgm:spPr/>
      <dgm:t>
        <a:bodyPr/>
        <a:lstStyle/>
        <a:p>
          <a:endParaRPr lang="en-GB"/>
        </a:p>
      </dgm:t>
    </dgm:pt>
    <dgm:pt modelId="{3E9BE15F-1EA4-4C42-B200-3F5F7FC3797B}" type="pres">
      <dgm:prSet presAssocID="{8BBFD70A-BE45-6C4D-97E8-6458B69B3102}" presName="Name0" presStyleCnt="0">
        <dgm:presLayoutVars>
          <dgm:chMax val="1"/>
          <dgm:dir/>
          <dgm:animLvl val="ctr"/>
          <dgm:resizeHandles val="exact"/>
        </dgm:presLayoutVars>
      </dgm:prSet>
      <dgm:spPr/>
    </dgm:pt>
    <dgm:pt modelId="{74E1CC45-DF0B-DC49-B162-C6754357EE9E}" type="pres">
      <dgm:prSet presAssocID="{1F125D6F-7ED9-C84D-AC1C-9055A6A4890B}" presName="centerShape" presStyleLbl="node0" presStyleIdx="0" presStyleCnt="1"/>
      <dgm:spPr/>
    </dgm:pt>
    <dgm:pt modelId="{76B3DD2F-C4F6-E948-8946-CFB1082D9109}" type="pres">
      <dgm:prSet presAssocID="{8B50CB66-8B7C-9F40-8039-6FBE10EE916F}" presName="node" presStyleLbl="node1" presStyleIdx="0" presStyleCnt="3">
        <dgm:presLayoutVars>
          <dgm:bulletEnabled val="1"/>
        </dgm:presLayoutVars>
      </dgm:prSet>
      <dgm:spPr/>
    </dgm:pt>
    <dgm:pt modelId="{5E426FDC-0A44-0943-AD10-FBDEAC9B345F}" type="pres">
      <dgm:prSet presAssocID="{8B50CB66-8B7C-9F40-8039-6FBE10EE916F}" presName="dummy" presStyleCnt="0"/>
      <dgm:spPr/>
    </dgm:pt>
    <dgm:pt modelId="{C448B3E6-9927-0341-A56B-BD4A8A476AFC}" type="pres">
      <dgm:prSet presAssocID="{6E57E0C0-F177-174B-B1B7-097546365240}" presName="sibTrans" presStyleLbl="sibTrans2D1" presStyleIdx="0" presStyleCnt="3"/>
      <dgm:spPr/>
    </dgm:pt>
    <dgm:pt modelId="{7AEC6561-D842-9A4C-A152-BBB20A9CB85E}" type="pres">
      <dgm:prSet presAssocID="{A4C58E6F-8FFD-BA45-947C-97ACDDD24917}" presName="node" presStyleLbl="node1" presStyleIdx="1" presStyleCnt="3">
        <dgm:presLayoutVars>
          <dgm:bulletEnabled val="1"/>
        </dgm:presLayoutVars>
      </dgm:prSet>
      <dgm:spPr/>
    </dgm:pt>
    <dgm:pt modelId="{9EB3E7D8-96AB-A348-AA5D-53B59ACB93F3}" type="pres">
      <dgm:prSet presAssocID="{A4C58E6F-8FFD-BA45-947C-97ACDDD24917}" presName="dummy" presStyleCnt="0"/>
      <dgm:spPr/>
    </dgm:pt>
    <dgm:pt modelId="{417384FD-42C4-AE4F-ADF1-BC108147342D}" type="pres">
      <dgm:prSet presAssocID="{13A5F50B-F289-6247-A96E-1EC0A54218BD}" presName="sibTrans" presStyleLbl="sibTrans2D1" presStyleIdx="1" presStyleCnt="3"/>
      <dgm:spPr/>
    </dgm:pt>
    <dgm:pt modelId="{0E00A0AE-945E-664A-8C6F-A573DF9A792C}" type="pres">
      <dgm:prSet presAssocID="{7084FCF0-9ED6-1F47-A1AC-F50D505E9E5B}" presName="node" presStyleLbl="node1" presStyleIdx="2" presStyleCnt="3">
        <dgm:presLayoutVars>
          <dgm:bulletEnabled val="1"/>
        </dgm:presLayoutVars>
      </dgm:prSet>
      <dgm:spPr/>
    </dgm:pt>
    <dgm:pt modelId="{45D87873-705B-4440-A4A1-342CDE33D75E}" type="pres">
      <dgm:prSet presAssocID="{7084FCF0-9ED6-1F47-A1AC-F50D505E9E5B}" presName="dummy" presStyleCnt="0"/>
      <dgm:spPr/>
    </dgm:pt>
    <dgm:pt modelId="{8390F383-3E1F-5B4B-BAE8-E4C90EFAA016}" type="pres">
      <dgm:prSet presAssocID="{2395CD88-64FA-4F4B-937A-1FEC50F52F6C}" presName="sibTrans" presStyleLbl="sibTrans2D1" presStyleIdx="2" presStyleCnt="3"/>
      <dgm:spPr/>
    </dgm:pt>
  </dgm:ptLst>
  <dgm:cxnLst>
    <dgm:cxn modelId="{BB4D581A-B8D0-A24E-8EED-22D439599861}" srcId="{8BBFD70A-BE45-6C4D-97E8-6458B69B3102}" destId="{1F125D6F-7ED9-C84D-AC1C-9055A6A4890B}" srcOrd="0" destOrd="0" parTransId="{6CB1B985-0B08-544B-8F81-8E9A6E7804D4}" sibTransId="{0FF50C6D-1701-E548-BD90-26F4E02A9F09}"/>
    <dgm:cxn modelId="{AFEA543B-8A55-714E-ABC8-373F7E8D3CDF}" srcId="{1F125D6F-7ED9-C84D-AC1C-9055A6A4890B}" destId="{8B50CB66-8B7C-9F40-8039-6FBE10EE916F}" srcOrd="0" destOrd="0" parTransId="{519782B8-0091-604B-A4E7-31C60BB5565B}" sibTransId="{6E57E0C0-F177-174B-B1B7-097546365240}"/>
    <dgm:cxn modelId="{F2A0703F-D23A-5047-B141-86AB1DF92BF6}" type="presOf" srcId="{6E57E0C0-F177-174B-B1B7-097546365240}" destId="{C448B3E6-9927-0341-A56B-BD4A8A476AFC}" srcOrd="0" destOrd="0" presId="urn:microsoft.com/office/officeart/2005/8/layout/radial6"/>
    <dgm:cxn modelId="{1D378747-AB28-5449-A22B-205C95BD22CE}" type="presOf" srcId="{A4C58E6F-8FFD-BA45-947C-97ACDDD24917}" destId="{7AEC6561-D842-9A4C-A152-BBB20A9CB85E}" srcOrd="0" destOrd="0" presId="urn:microsoft.com/office/officeart/2005/8/layout/radial6"/>
    <dgm:cxn modelId="{1F08D552-AA29-A846-A7DB-D1030E364B31}" type="presOf" srcId="{7084FCF0-9ED6-1F47-A1AC-F50D505E9E5B}" destId="{0E00A0AE-945E-664A-8C6F-A573DF9A792C}" srcOrd="0" destOrd="0" presId="urn:microsoft.com/office/officeart/2005/8/layout/radial6"/>
    <dgm:cxn modelId="{D3585653-7F49-A94F-B277-E66920BFB4D4}" srcId="{1F125D6F-7ED9-C84D-AC1C-9055A6A4890B}" destId="{A4C58E6F-8FFD-BA45-947C-97ACDDD24917}" srcOrd="1" destOrd="0" parTransId="{6E266B14-E0B7-B94B-8FCF-B1685145DD26}" sibTransId="{13A5F50B-F289-6247-A96E-1EC0A54218BD}"/>
    <dgm:cxn modelId="{405C6073-071B-354F-8FE4-0D9884A92686}" type="presOf" srcId="{8BBFD70A-BE45-6C4D-97E8-6458B69B3102}" destId="{3E9BE15F-1EA4-4C42-B200-3F5F7FC3797B}" srcOrd="0" destOrd="0" presId="urn:microsoft.com/office/officeart/2005/8/layout/radial6"/>
    <dgm:cxn modelId="{F3069881-1040-124B-A4C4-A7C014668A8E}" type="presOf" srcId="{1F125D6F-7ED9-C84D-AC1C-9055A6A4890B}" destId="{74E1CC45-DF0B-DC49-B162-C6754357EE9E}" srcOrd="0" destOrd="0" presId="urn:microsoft.com/office/officeart/2005/8/layout/radial6"/>
    <dgm:cxn modelId="{3CE02BB6-F2E2-7543-B5CE-0F601580DEAC}" type="presOf" srcId="{2395CD88-64FA-4F4B-937A-1FEC50F52F6C}" destId="{8390F383-3E1F-5B4B-BAE8-E4C90EFAA016}" srcOrd="0" destOrd="0" presId="urn:microsoft.com/office/officeart/2005/8/layout/radial6"/>
    <dgm:cxn modelId="{A399C8C8-F005-3D47-9CC7-30A7DAEA0159}" srcId="{1F125D6F-7ED9-C84D-AC1C-9055A6A4890B}" destId="{7084FCF0-9ED6-1F47-A1AC-F50D505E9E5B}" srcOrd="2" destOrd="0" parTransId="{EB083336-B4CB-7542-B079-A39AE03FDE8C}" sibTransId="{2395CD88-64FA-4F4B-937A-1FEC50F52F6C}"/>
    <dgm:cxn modelId="{63AE49CA-81C8-0B42-A13C-DA739B788CD3}" type="presOf" srcId="{13A5F50B-F289-6247-A96E-1EC0A54218BD}" destId="{417384FD-42C4-AE4F-ADF1-BC108147342D}" srcOrd="0" destOrd="0" presId="urn:microsoft.com/office/officeart/2005/8/layout/radial6"/>
    <dgm:cxn modelId="{0A459FD2-31C4-EC48-8FB4-AD1198D9B20B}" srcId="{8BBFD70A-BE45-6C4D-97E8-6458B69B3102}" destId="{5832DF96-7AE8-F04F-94FE-478E0167D045}" srcOrd="1" destOrd="0" parTransId="{A7616241-0ECE-1E43-B68C-A5E518149C6B}" sibTransId="{711C49EF-A30C-604D-86E7-E113AB4FD5BD}"/>
    <dgm:cxn modelId="{095C47D5-36CC-124E-894B-7B1A6D6F2761}" type="presOf" srcId="{8B50CB66-8B7C-9F40-8039-6FBE10EE916F}" destId="{76B3DD2F-C4F6-E948-8946-CFB1082D9109}" srcOrd="0" destOrd="0" presId="urn:microsoft.com/office/officeart/2005/8/layout/radial6"/>
    <dgm:cxn modelId="{764B6B1D-8AA5-9E45-8DAA-B3F7E9078C8A}" type="presParOf" srcId="{3E9BE15F-1EA4-4C42-B200-3F5F7FC3797B}" destId="{74E1CC45-DF0B-DC49-B162-C6754357EE9E}" srcOrd="0" destOrd="0" presId="urn:microsoft.com/office/officeart/2005/8/layout/radial6"/>
    <dgm:cxn modelId="{5E0FFFF9-4799-DC47-8FA5-52DE17992CAD}" type="presParOf" srcId="{3E9BE15F-1EA4-4C42-B200-3F5F7FC3797B}" destId="{76B3DD2F-C4F6-E948-8946-CFB1082D9109}" srcOrd="1" destOrd="0" presId="urn:microsoft.com/office/officeart/2005/8/layout/radial6"/>
    <dgm:cxn modelId="{BC434E25-6526-6A42-9336-C4DF265FAE74}" type="presParOf" srcId="{3E9BE15F-1EA4-4C42-B200-3F5F7FC3797B}" destId="{5E426FDC-0A44-0943-AD10-FBDEAC9B345F}" srcOrd="2" destOrd="0" presId="urn:microsoft.com/office/officeart/2005/8/layout/radial6"/>
    <dgm:cxn modelId="{C2084613-8CEA-4547-9620-3BAAF5989355}" type="presParOf" srcId="{3E9BE15F-1EA4-4C42-B200-3F5F7FC3797B}" destId="{C448B3E6-9927-0341-A56B-BD4A8A476AFC}" srcOrd="3" destOrd="0" presId="urn:microsoft.com/office/officeart/2005/8/layout/radial6"/>
    <dgm:cxn modelId="{09EC2692-1AFE-2D44-9138-592C74469CF8}" type="presParOf" srcId="{3E9BE15F-1EA4-4C42-B200-3F5F7FC3797B}" destId="{7AEC6561-D842-9A4C-A152-BBB20A9CB85E}" srcOrd="4" destOrd="0" presId="urn:microsoft.com/office/officeart/2005/8/layout/radial6"/>
    <dgm:cxn modelId="{773A8CD7-F633-D946-A7DA-789EB238FFC5}" type="presParOf" srcId="{3E9BE15F-1EA4-4C42-B200-3F5F7FC3797B}" destId="{9EB3E7D8-96AB-A348-AA5D-53B59ACB93F3}" srcOrd="5" destOrd="0" presId="urn:microsoft.com/office/officeart/2005/8/layout/radial6"/>
    <dgm:cxn modelId="{E9A3DA3B-BA1A-C949-BA50-38312B1D49B1}" type="presParOf" srcId="{3E9BE15F-1EA4-4C42-B200-3F5F7FC3797B}" destId="{417384FD-42C4-AE4F-ADF1-BC108147342D}" srcOrd="6" destOrd="0" presId="urn:microsoft.com/office/officeart/2005/8/layout/radial6"/>
    <dgm:cxn modelId="{30848F26-8C61-6343-91C7-420242F623AD}" type="presParOf" srcId="{3E9BE15F-1EA4-4C42-B200-3F5F7FC3797B}" destId="{0E00A0AE-945E-664A-8C6F-A573DF9A792C}" srcOrd="7" destOrd="0" presId="urn:microsoft.com/office/officeart/2005/8/layout/radial6"/>
    <dgm:cxn modelId="{705757D6-A456-EA4A-A4A2-8F3B6148571C}" type="presParOf" srcId="{3E9BE15F-1EA4-4C42-B200-3F5F7FC3797B}" destId="{45D87873-705B-4440-A4A1-342CDE33D75E}" srcOrd="8" destOrd="0" presId="urn:microsoft.com/office/officeart/2005/8/layout/radial6"/>
    <dgm:cxn modelId="{1EFEA4A9-F088-BB44-905E-BA361DA08144}" type="presParOf" srcId="{3E9BE15F-1EA4-4C42-B200-3F5F7FC3797B}" destId="{8390F383-3E1F-5B4B-BAE8-E4C90EFAA016}" srcOrd="9" destOrd="0" presId="urn:microsoft.com/office/officeart/2005/8/layout/radial6"/>
  </dgm:cxnLst>
  <dgm:bg>
    <a:solidFill>
      <a:schemeClr val="accent4">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840D-220A-AE48-8D65-1A402FBF34A4}">
      <dsp:nvSpPr>
        <dsp:cNvPr id="0" name=""/>
        <dsp:cNvSpPr/>
      </dsp:nvSpPr>
      <dsp:spPr>
        <a:xfrm>
          <a:off x="1421" y="0"/>
          <a:ext cx="1489769" cy="4064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Strategy</a:t>
          </a:r>
        </a:p>
      </dsp:txBody>
      <dsp:txXfrm>
        <a:off x="1421" y="1625600"/>
        <a:ext cx="1489769" cy="1625600"/>
      </dsp:txXfrm>
    </dsp:sp>
    <dsp:sp modelId="{87240659-96E4-1546-9CA9-C835D063CB88}">
      <dsp:nvSpPr>
        <dsp:cNvPr id="0" name=""/>
        <dsp:cNvSpPr/>
      </dsp:nvSpPr>
      <dsp:spPr>
        <a:xfrm>
          <a:off x="69650" y="243840"/>
          <a:ext cx="1353312" cy="1353312"/>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67003E2-2AD2-4044-AD49-37A69460BEB7}">
      <dsp:nvSpPr>
        <dsp:cNvPr id="0" name=""/>
        <dsp:cNvSpPr/>
      </dsp:nvSpPr>
      <dsp:spPr>
        <a:xfrm>
          <a:off x="1535883" y="0"/>
          <a:ext cx="1489769" cy="4064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Operations</a:t>
          </a:r>
        </a:p>
      </dsp:txBody>
      <dsp:txXfrm>
        <a:off x="1535883" y="1625600"/>
        <a:ext cx="1489769" cy="1625600"/>
      </dsp:txXfrm>
    </dsp:sp>
    <dsp:sp modelId="{F3923C86-DA72-6C44-AA9D-20B8FA2F4DB9}">
      <dsp:nvSpPr>
        <dsp:cNvPr id="0" name=""/>
        <dsp:cNvSpPr/>
      </dsp:nvSpPr>
      <dsp:spPr>
        <a:xfrm>
          <a:off x="1604112" y="243840"/>
          <a:ext cx="1353312" cy="1353312"/>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5360629-06D0-2743-9403-51F0A2B8993E}">
      <dsp:nvSpPr>
        <dsp:cNvPr id="0" name=""/>
        <dsp:cNvSpPr/>
      </dsp:nvSpPr>
      <dsp:spPr>
        <a:xfrm>
          <a:off x="3070346" y="0"/>
          <a:ext cx="1489769" cy="4064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Non core Functions support (BPO)</a:t>
          </a:r>
        </a:p>
      </dsp:txBody>
      <dsp:txXfrm>
        <a:off x="3070346" y="1625600"/>
        <a:ext cx="1489769" cy="1625600"/>
      </dsp:txXfrm>
    </dsp:sp>
    <dsp:sp modelId="{8520FD62-942B-794F-82B8-5E1A770CA2C1}">
      <dsp:nvSpPr>
        <dsp:cNvPr id="0" name=""/>
        <dsp:cNvSpPr/>
      </dsp:nvSpPr>
      <dsp:spPr>
        <a:xfrm>
          <a:off x="3138575" y="243840"/>
          <a:ext cx="1353312" cy="1353312"/>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1E50249-3073-0E43-A78A-6CE87C71B85B}">
      <dsp:nvSpPr>
        <dsp:cNvPr id="0" name=""/>
        <dsp:cNvSpPr/>
      </dsp:nvSpPr>
      <dsp:spPr>
        <a:xfrm>
          <a:off x="4604809" y="0"/>
          <a:ext cx="1489769" cy="4064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Training</a:t>
          </a:r>
        </a:p>
      </dsp:txBody>
      <dsp:txXfrm>
        <a:off x="4604809" y="1625600"/>
        <a:ext cx="1489769" cy="1625600"/>
      </dsp:txXfrm>
    </dsp:sp>
    <dsp:sp modelId="{5CEFD83F-480D-9D41-BA63-6D2E39F5C79E}">
      <dsp:nvSpPr>
        <dsp:cNvPr id="0" name=""/>
        <dsp:cNvSpPr/>
      </dsp:nvSpPr>
      <dsp:spPr>
        <a:xfrm>
          <a:off x="4673037" y="243840"/>
          <a:ext cx="1353312" cy="1353312"/>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50D39FE-DCDB-0443-B28A-27DA3C6BB630}">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56B7-554D-C844-8153-6509FC508B15}">
      <dsp:nvSpPr>
        <dsp:cNvPr id="0" name=""/>
        <dsp:cNvSpPr/>
      </dsp:nvSpPr>
      <dsp:spPr>
        <a:xfrm>
          <a:off x="16343" y="628742"/>
          <a:ext cx="2229245" cy="1198514"/>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7566514E-A7A1-2F43-8F7C-771482D68634}">
      <dsp:nvSpPr>
        <dsp:cNvPr id="0" name=""/>
        <dsp:cNvSpPr/>
      </dsp:nvSpPr>
      <dsp:spPr>
        <a:xfrm>
          <a:off x="448881" y="1767270"/>
          <a:ext cx="1973175" cy="474186"/>
        </a:xfrm>
        <a:prstGeom prst="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GB" sz="1600" i="1" kern="1200" dirty="0"/>
            <a:t>We will guide you to the Top</a:t>
          </a:r>
        </a:p>
      </dsp:txBody>
      <dsp:txXfrm>
        <a:off x="448881" y="1767270"/>
        <a:ext cx="1973175" cy="474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0F383-3E1F-5B4B-BAE8-E4C90EFAA016}">
      <dsp:nvSpPr>
        <dsp:cNvPr id="0" name=""/>
        <dsp:cNvSpPr/>
      </dsp:nvSpPr>
      <dsp:spPr>
        <a:xfrm>
          <a:off x="315118" y="442017"/>
          <a:ext cx="2951162" cy="2951162"/>
        </a:xfrm>
        <a:prstGeom prst="blockArc">
          <a:avLst>
            <a:gd name="adj1" fmla="val 9000000"/>
            <a:gd name="adj2" fmla="val 16200000"/>
            <a:gd name="adj3" fmla="val 4635"/>
          </a:avLst>
        </a:prstGeom>
        <a:solidFill>
          <a:schemeClr val="accent3">
            <a:hueOff val="-1605013"/>
            <a:satOff val="34245"/>
            <a:lumOff val="-1588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17384FD-42C4-AE4F-ADF1-BC108147342D}">
      <dsp:nvSpPr>
        <dsp:cNvPr id="0" name=""/>
        <dsp:cNvSpPr/>
      </dsp:nvSpPr>
      <dsp:spPr>
        <a:xfrm>
          <a:off x="315118" y="442017"/>
          <a:ext cx="2951162" cy="2951162"/>
        </a:xfrm>
        <a:prstGeom prst="blockArc">
          <a:avLst>
            <a:gd name="adj1" fmla="val 1800000"/>
            <a:gd name="adj2" fmla="val 9000000"/>
            <a:gd name="adj3" fmla="val 4635"/>
          </a:avLst>
        </a:prstGeom>
        <a:solidFill>
          <a:schemeClr val="accent3">
            <a:hueOff val="-802507"/>
            <a:satOff val="17123"/>
            <a:lumOff val="-794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448B3E6-9927-0341-A56B-BD4A8A476AFC}">
      <dsp:nvSpPr>
        <dsp:cNvPr id="0" name=""/>
        <dsp:cNvSpPr/>
      </dsp:nvSpPr>
      <dsp:spPr>
        <a:xfrm>
          <a:off x="315118" y="442017"/>
          <a:ext cx="2951162" cy="2951162"/>
        </a:xfrm>
        <a:prstGeom prst="blockArc">
          <a:avLst>
            <a:gd name="adj1" fmla="val 16200000"/>
            <a:gd name="adj2" fmla="val 180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E1CC45-DF0B-DC49-B162-C6754357EE9E}">
      <dsp:nvSpPr>
        <dsp:cNvPr id="0" name=""/>
        <dsp:cNvSpPr/>
      </dsp:nvSpPr>
      <dsp:spPr>
        <a:xfrm>
          <a:off x="1112192" y="1239091"/>
          <a:ext cx="1357014" cy="1357014"/>
        </a:xfrm>
        <a:prstGeom prst="ellipse">
          <a:avLst/>
        </a:prstGeom>
        <a:solidFill>
          <a:schemeClr val="accent2">
            <a:hueOff val="0"/>
            <a:satOff val="0"/>
            <a:lumOff val="0"/>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Training</a:t>
          </a:r>
        </a:p>
      </dsp:txBody>
      <dsp:txXfrm>
        <a:off x="1310922" y="1437821"/>
        <a:ext cx="959554" cy="959554"/>
      </dsp:txXfrm>
    </dsp:sp>
    <dsp:sp modelId="{76B3DD2F-C4F6-E948-8946-CFB1082D9109}">
      <dsp:nvSpPr>
        <dsp:cNvPr id="0" name=""/>
        <dsp:cNvSpPr/>
      </dsp:nvSpPr>
      <dsp:spPr>
        <a:xfrm>
          <a:off x="1315744" y="1259"/>
          <a:ext cx="949910" cy="949910"/>
        </a:xfrm>
        <a:prstGeom prst="ellipse">
          <a:avLst/>
        </a:prstGeom>
        <a:solidFill>
          <a:schemeClr val="accent3">
            <a:hueOff val="0"/>
            <a:satOff val="0"/>
            <a:lumOff val="0"/>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Certified Blended short courses</a:t>
          </a:r>
        </a:p>
      </dsp:txBody>
      <dsp:txXfrm>
        <a:off x="1454855" y="140370"/>
        <a:ext cx="671688" cy="671688"/>
      </dsp:txXfrm>
    </dsp:sp>
    <dsp:sp modelId="{7AEC6561-D842-9A4C-A152-BBB20A9CB85E}">
      <dsp:nvSpPr>
        <dsp:cNvPr id="0" name=""/>
        <dsp:cNvSpPr/>
      </dsp:nvSpPr>
      <dsp:spPr>
        <a:xfrm>
          <a:off x="2564020" y="2163335"/>
          <a:ext cx="949910" cy="949910"/>
        </a:xfrm>
        <a:prstGeom prst="ellipse">
          <a:avLst/>
        </a:prstGeom>
        <a:solidFill>
          <a:schemeClr val="accent3">
            <a:hueOff val="-802507"/>
            <a:satOff val="17123"/>
            <a:lumOff val="-7941"/>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Bespoke training</a:t>
          </a:r>
        </a:p>
      </dsp:txBody>
      <dsp:txXfrm>
        <a:off x="2703131" y="2302446"/>
        <a:ext cx="671688" cy="671688"/>
      </dsp:txXfrm>
    </dsp:sp>
    <dsp:sp modelId="{0E00A0AE-945E-664A-8C6F-A573DF9A792C}">
      <dsp:nvSpPr>
        <dsp:cNvPr id="0" name=""/>
        <dsp:cNvSpPr/>
      </dsp:nvSpPr>
      <dsp:spPr>
        <a:xfrm>
          <a:off x="67469" y="2163335"/>
          <a:ext cx="949910" cy="949910"/>
        </a:xfrm>
        <a:prstGeom prst="ellipse">
          <a:avLst/>
        </a:prstGeom>
        <a:solidFill>
          <a:schemeClr val="accent3">
            <a:hueOff val="-1605013"/>
            <a:satOff val="34245"/>
            <a:lumOff val="-15882"/>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Recommended external course</a:t>
          </a:r>
        </a:p>
      </dsp:txBody>
      <dsp:txXfrm>
        <a:off x="206580" y="2302446"/>
        <a:ext cx="671688" cy="6716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56B7-554D-C844-8153-6509FC508B15}">
      <dsp:nvSpPr>
        <dsp:cNvPr id="0" name=""/>
        <dsp:cNvSpPr/>
      </dsp:nvSpPr>
      <dsp:spPr>
        <a:xfrm>
          <a:off x="16343" y="628742"/>
          <a:ext cx="2229245" cy="1198514"/>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7566514E-A7A1-2F43-8F7C-771482D68634}">
      <dsp:nvSpPr>
        <dsp:cNvPr id="0" name=""/>
        <dsp:cNvSpPr/>
      </dsp:nvSpPr>
      <dsp:spPr>
        <a:xfrm>
          <a:off x="448881" y="1767270"/>
          <a:ext cx="1973175" cy="474186"/>
        </a:xfrm>
        <a:prstGeom prst="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GB" sz="1200" i="1" kern="1200" dirty="0"/>
            <a:t>We provide you &amp; your team with the right skills for the job</a:t>
          </a:r>
        </a:p>
      </dsp:txBody>
      <dsp:txXfrm>
        <a:off x="448881" y="1767270"/>
        <a:ext cx="1973175" cy="4741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5F6F8-137A-7A4C-84CD-4D45A922FE3C}">
      <dsp:nvSpPr>
        <dsp:cNvPr id="0" name=""/>
        <dsp:cNvSpPr/>
      </dsp:nvSpPr>
      <dsp:spPr>
        <a:xfrm>
          <a:off x="0" y="274499"/>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620CFC-661C-C44A-B21F-47EB43C9232B}">
      <dsp:nvSpPr>
        <dsp:cNvPr id="0" name=""/>
        <dsp:cNvSpPr/>
      </dsp:nvSpPr>
      <dsp:spPr>
        <a:xfrm>
          <a:off x="270510" y="112139"/>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kern="1200" dirty="0"/>
            <a:t>Review &amp; Evaluation</a:t>
          </a:r>
        </a:p>
      </dsp:txBody>
      <dsp:txXfrm>
        <a:off x="286362" y="127991"/>
        <a:ext cx="3755436" cy="293016"/>
      </dsp:txXfrm>
    </dsp:sp>
    <dsp:sp modelId="{2439A9FA-7A8C-8A4F-9F75-3B205D2D164B}">
      <dsp:nvSpPr>
        <dsp:cNvPr id="0" name=""/>
        <dsp:cNvSpPr/>
      </dsp:nvSpPr>
      <dsp:spPr>
        <a:xfrm>
          <a:off x="0" y="773459"/>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EFF87F-525D-8240-93E0-FD51CB7DAAFD}">
      <dsp:nvSpPr>
        <dsp:cNvPr id="0" name=""/>
        <dsp:cNvSpPr/>
      </dsp:nvSpPr>
      <dsp:spPr>
        <a:xfrm>
          <a:off x="270510" y="611099"/>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kern="1200" dirty="0"/>
            <a:t>Implementation guide</a:t>
          </a:r>
        </a:p>
      </dsp:txBody>
      <dsp:txXfrm>
        <a:off x="286362" y="626951"/>
        <a:ext cx="3755436" cy="293016"/>
      </dsp:txXfrm>
    </dsp:sp>
    <dsp:sp modelId="{3CFD13E3-8F96-D642-9A12-9AC83EDF745E}">
      <dsp:nvSpPr>
        <dsp:cNvPr id="0" name=""/>
        <dsp:cNvSpPr/>
      </dsp:nvSpPr>
      <dsp:spPr>
        <a:xfrm>
          <a:off x="0" y="1272420"/>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0D6717-B317-0146-B8C2-D15BDA27B70C}">
      <dsp:nvSpPr>
        <dsp:cNvPr id="0" name=""/>
        <dsp:cNvSpPr/>
      </dsp:nvSpPr>
      <dsp:spPr>
        <a:xfrm>
          <a:off x="270510" y="1110059"/>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kern="1200" dirty="0"/>
            <a:t>Monitoring &amp; Evaluation / Recommendations</a:t>
          </a:r>
        </a:p>
      </dsp:txBody>
      <dsp:txXfrm>
        <a:off x="286362" y="1125911"/>
        <a:ext cx="3755436" cy="293016"/>
      </dsp:txXfrm>
    </dsp:sp>
    <dsp:sp modelId="{C70C75E3-2ECD-9042-A3E6-F1687E81AF95}">
      <dsp:nvSpPr>
        <dsp:cNvPr id="0" name=""/>
        <dsp:cNvSpPr/>
      </dsp:nvSpPr>
      <dsp:spPr>
        <a:xfrm>
          <a:off x="0" y="1771380"/>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D60C7F-3DF0-DB44-84D6-7782C6DFA89B}">
      <dsp:nvSpPr>
        <dsp:cNvPr id="0" name=""/>
        <dsp:cNvSpPr/>
      </dsp:nvSpPr>
      <dsp:spPr>
        <a:xfrm>
          <a:off x="270510" y="1609020"/>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kern="1200" dirty="0"/>
            <a:t>Preparation of Evaluation &amp; Business reports</a:t>
          </a:r>
        </a:p>
      </dsp:txBody>
      <dsp:txXfrm>
        <a:off x="286362" y="1624872"/>
        <a:ext cx="3755436" cy="293016"/>
      </dsp:txXfrm>
    </dsp:sp>
    <dsp:sp modelId="{2F50EC54-772F-6743-8538-0DEFAEB82ADB}">
      <dsp:nvSpPr>
        <dsp:cNvPr id="0" name=""/>
        <dsp:cNvSpPr/>
      </dsp:nvSpPr>
      <dsp:spPr>
        <a:xfrm>
          <a:off x="0" y="2270340"/>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908694-C095-8641-836C-4757EEDE536E}">
      <dsp:nvSpPr>
        <dsp:cNvPr id="0" name=""/>
        <dsp:cNvSpPr/>
      </dsp:nvSpPr>
      <dsp:spPr>
        <a:xfrm>
          <a:off x="270510" y="2107980"/>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kern="1200" dirty="0"/>
            <a:t>Post project guidance &amp; Support</a:t>
          </a:r>
        </a:p>
      </dsp:txBody>
      <dsp:txXfrm>
        <a:off x="286362" y="2123832"/>
        <a:ext cx="3755436" cy="293016"/>
      </dsp:txXfrm>
    </dsp:sp>
    <dsp:sp modelId="{56008333-84BD-CF41-8464-5A8572176E43}">
      <dsp:nvSpPr>
        <dsp:cNvPr id="0" name=""/>
        <dsp:cNvSpPr/>
      </dsp:nvSpPr>
      <dsp:spPr>
        <a:xfrm>
          <a:off x="0" y="2769300"/>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BC8CC1-585D-544D-854C-83A35EB6F448}">
      <dsp:nvSpPr>
        <dsp:cNvPr id="0" name=""/>
        <dsp:cNvSpPr/>
      </dsp:nvSpPr>
      <dsp:spPr>
        <a:xfrm>
          <a:off x="270510" y="2606940"/>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kern="1200" dirty="0"/>
            <a:t>Skills up scaling/ Training</a:t>
          </a:r>
        </a:p>
      </dsp:txBody>
      <dsp:txXfrm>
        <a:off x="286362" y="2622792"/>
        <a:ext cx="3755436" cy="293016"/>
      </dsp:txXfrm>
    </dsp:sp>
    <dsp:sp modelId="{1BC102CC-B8F1-8E49-A8D9-B10BFCB001B7}">
      <dsp:nvSpPr>
        <dsp:cNvPr id="0" name=""/>
        <dsp:cNvSpPr/>
      </dsp:nvSpPr>
      <dsp:spPr>
        <a:xfrm>
          <a:off x="0" y="3268260"/>
          <a:ext cx="54102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D6C236-7B22-F949-A2C1-B38D194725DB}">
      <dsp:nvSpPr>
        <dsp:cNvPr id="0" name=""/>
        <dsp:cNvSpPr/>
      </dsp:nvSpPr>
      <dsp:spPr>
        <a:xfrm>
          <a:off x="270510" y="3105900"/>
          <a:ext cx="3787140" cy="324720"/>
        </a:xfrm>
        <a:prstGeom prst="round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577850">
            <a:lnSpc>
              <a:spcPct val="90000"/>
            </a:lnSpc>
            <a:spcBef>
              <a:spcPct val="0"/>
            </a:spcBef>
            <a:spcAft>
              <a:spcPct val="35000"/>
            </a:spcAft>
            <a:buNone/>
          </a:pPr>
          <a:r>
            <a:rPr lang="en-GB" sz="1300" b="1" i="1" kern="1200" dirty="0"/>
            <a:t>Investment Advisory &amp; </a:t>
          </a:r>
          <a:r>
            <a:rPr lang="en-GB" sz="1300" b="1" i="1" kern="1200"/>
            <a:t>Will &amp; Testament </a:t>
          </a:r>
          <a:r>
            <a:rPr lang="en-GB" sz="1300" b="1" i="1" kern="1200" dirty="0"/>
            <a:t>Services</a:t>
          </a:r>
        </a:p>
      </dsp:txBody>
      <dsp:txXfrm>
        <a:off x="286362" y="3121752"/>
        <a:ext cx="375543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0F383-3E1F-5B4B-BAE8-E4C90EFAA016}">
      <dsp:nvSpPr>
        <dsp:cNvPr id="0" name=""/>
        <dsp:cNvSpPr/>
      </dsp:nvSpPr>
      <dsp:spPr>
        <a:xfrm>
          <a:off x="1082753" y="395205"/>
          <a:ext cx="2635092" cy="2635092"/>
        </a:xfrm>
        <a:prstGeom prst="blockArc">
          <a:avLst>
            <a:gd name="adj1" fmla="val 9000000"/>
            <a:gd name="adj2" fmla="val 16200000"/>
            <a:gd name="adj3" fmla="val 4636"/>
          </a:avLst>
        </a:prstGeom>
        <a:gradFill rotWithShape="0">
          <a:gsLst>
            <a:gs pos="0">
              <a:schemeClr val="accent3">
                <a:hueOff val="-1605013"/>
                <a:satOff val="34245"/>
                <a:lumOff val="-15882"/>
                <a:alphaOff val="0"/>
                <a:tint val="90000"/>
                <a:shade val="100000"/>
                <a:alpha val="85000"/>
                <a:satMod val="150000"/>
              </a:schemeClr>
            </a:gs>
            <a:gs pos="33000">
              <a:schemeClr val="accent3">
                <a:hueOff val="-1605013"/>
                <a:satOff val="34245"/>
                <a:lumOff val="-15882"/>
                <a:alphaOff val="0"/>
                <a:tint val="90000"/>
                <a:shade val="100000"/>
                <a:alpha val="95000"/>
                <a:satMod val="130000"/>
              </a:schemeClr>
            </a:gs>
            <a:gs pos="67000">
              <a:schemeClr val="accent3">
                <a:hueOff val="-1605013"/>
                <a:satOff val="34245"/>
                <a:lumOff val="-15882"/>
                <a:alphaOff val="0"/>
                <a:shade val="70000"/>
                <a:satMod val="135000"/>
              </a:schemeClr>
            </a:gs>
            <a:gs pos="100000">
              <a:schemeClr val="accent3">
                <a:hueOff val="-1605013"/>
                <a:satOff val="34245"/>
                <a:lumOff val="-15882"/>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417384FD-42C4-AE4F-ADF1-BC108147342D}">
      <dsp:nvSpPr>
        <dsp:cNvPr id="0" name=""/>
        <dsp:cNvSpPr/>
      </dsp:nvSpPr>
      <dsp:spPr>
        <a:xfrm>
          <a:off x="1082753" y="395205"/>
          <a:ext cx="2635092" cy="2635092"/>
        </a:xfrm>
        <a:prstGeom prst="blockArc">
          <a:avLst>
            <a:gd name="adj1" fmla="val 1800000"/>
            <a:gd name="adj2" fmla="val 9000000"/>
            <a:gd name="adj3" fmla="val 4636"/>
          </a:avLst>
        </a:prstGeom>
        <a:gradFill rotWithShape="0">
          <a:gsLst>
            <a:gs pos="0">
              <a:schemeClr val="accent3">
                <a:hueOff val="-802507"/>
                <a:satOff val="17123"/>
                <a:lumOff val="-7941"/>
                <a:alphaOff val="0"/>
                <a:tint val="90000"/>
                <a:shade val="100000"/>
                <a:alpha val="85000"/>
                <a:satMod val="150000"/>
              </a:schemeClr>
            </a:gs>
            <a:gs pos="33000">
              <a:schemeClr val="accent3">
                <a:hueOff val="-802507"/>
                <a:satOff val="17123"/>
                <a:lumOff val="-7941"/>
                <a:alphaOff val="0"/>
                <a:tint val="90000"/>
                <a:shade val="100000"/>
                <a:alpha val="95000"/>
                <a:satMod val="130000"/>
              </a:schemeClr>
            </a:gs>
            <a:gs pos="67000">
              <a:schemeClr val="accent3">
                <a:hueOff val="-802507"/>
                <a:satOff val="17123"/>
                <a:lumOff val="-7941"/>
                <a:alphaOff val="0"/>
                <a:shade val="70000"/>
                <a:satMod val="135000"/>
              </a:schemeClr>
            </a:gs>
            <a:gs pos="100000">
              <a:schemeClr val="accent3">
                <a:hueOff val="-802507"/>
                <a:satOff val="17123"/>
                <a:lumOff val="-7941"/>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C448B3E6-9927-0341-A56B-BD4A8A476AFC}">
      <dsp:nvSpPr>
        <dsp:cNvPr id="0" name=""/>
        <dsp:cNvSpPr/>
      </dsp:nvSpPr>
      <dsp:spPr>
        <a:xfrm>
          <a:off x="1082753" y="395205"/>
          <a:ext cx="2635092" cy="2635092"/>
        </a:xfrm>
        <a:prstGeom prst="blockArc">
          <a:avLst>
            <a:gd name="adj1" fmla="val 16200000"/>
            <a:gd name="adj2" fmla="val 1800000"/>
            <a:gd name="adj3" fmla="val 4636"/>
          </a:avLst>
        </a:prstGeom>
        <a:gradFill rotWithShape="0">
          <a:gsLst>
            <a:gs pos="0">
              <a:schemeClr val="accent3">
                <a:hueOff val="0"/>
                <a:satOff val="0"/>
                <a:lumOff val="0"/>
                <a:alphaOff val="0"/>
                <a:tint val="90000"/>
                <a:shade val="100000"/>
                <a:alpha val="85000"/>
                <a:satMod val="150000"/>
              </a:schemeClr>
            </a:gs>
            <a:gs pos="33000">
              <a:schemeClr val="accent3">
                <a:hueOff val="0"/>
                <a:satOff val="0"/>
                <a:lumOff val="0"/>
                <a:alphaOff val="0"/>
                <a:tint val="90000"/>
                <a:shade val="100000"/>
                <a:alpha val="95000"/>
                <a:satMod val="130000"/>
              </a:schemeClr>
            </a:gs>
            <a:gs pos="67000">
              <a:schemeClr val="accent3">
                <a:hueOff val="0"/>
                <a:satOff val="0"/>
                <a:lumOff val="0"/>
                <a:alphaOff val="0"/>
                <a:shade val="70000"/>
                <a:satMod val="135000"/>
              </a:schemeClr>
            </a:gs>
            <a:gs pos="100000">
              <a:schemeClr val="accent3">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74E1CC45-DF0B-DC49-B162-C6754357EE9E}">
      <dsp:nvSpPr>
        <dsp:cNvPr id="0" name=""/>
        <dsp:cNvSpPr/>
      </dsp:nvSpPr>
      <dsp:spPr>
        <a:xfrm>
          <a:off x="1794364" y="1106817"/>
          <a:ext cx="1211870" cy="1211870"/>
        </a:xfrm>
        <a:prstGeom prst="ellipse">
          <a:avLst/>
        </a:prstGeom>
        <a:gradFill rotWithShape="0">
          <a:gsLst>
            <a:gs pos="0">
              <a:schemeClr val="accent2">
                <a:hueOff val="0"/>
                <a:satOff val="0"/>
                <a:lumOff val="0"/>
                <a:alphaOff val="0"/>
                <a:tint val="90000"/>
                <a:shade val="100000"/>
                <a:alpha val="85000"/>
                <a:satMod val="150000"/>
              </a:schemeClr>
            </a:gs>
            <a:gs pos="33000">
              <a:schemeClr val="accent2">
                <a:hueOff val="0"/>
                <a:satOff val="0"/>
                <a:lumOff val="0"/>
                <a:alphaOff val="0"/>
                <a:tint val="90000"/>
                <a:shade val="100000"/>
                <a:alpha val="95000"/>
                <a:satMod val="130000"/>
              </a:schemeClr>
            </a:gs>
            <a:gs pos="67000">
              <a:schemeClr val="accent2">
                <a:hueOff val="0"/>
                <a:satOff val="0"/>
                <a:lumOff val="0"/>
                <a:alphaOff val="0"/>
                <a:shade val="70000"/>
                <a:satMod val="135000"/>
              </a:schemeClr>
            </a:gs>
            <a:gs pos="100000">
              <a:schemeClr val="accent2">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Strategic Planning</a:t>
          </a:r>
        </a:p>
      </dsp:txBody>
      <dsp:txXfrm>
        <a:off x="1971838" y="1284291"/>
        <a:ext cx="856922" cy="856922"/>
      </dsp:txXfrm>
    </dsp:sp>
    <dsp:sp modelId="{76B3DD2F-C4F6-E948-8946-CFB1082D9109}">
      <dsp:nvSpPr>
        <dsp:cNvPr id="0" name=""/>
        <dsp:cNvSpPr/>
      </dsp:nvSpPr>
      <dsp:spPr>
        <a:xfrm>
          <a:off x="1976145" y="1590"/>
          <a:ext cx="848309" cy="848309"/>
        </a:xfrm>
        <a:prstGeom prst="ellipse">
          <a:avLst/>
        </a:prstGeom>
        <a:gradFill rotWithShape="0">
          <a:gsLst>
            <a:gs pos="0">
              <a:schemeClr val="accent3">
                <a:hueOff val="0"/>
                <a:satOff val="0"/>
                <a:lumOff val="0"/>
                <a:alphaOff val="0"/>
                <a:tint val="90000"/>
                <a:shade val="100000"/>
                <a:alpha val="85000"/>
                <a:satMod val="150000"/>
              </a:schemeClr>
            </a:gs>
            <a:gs pos="33000">
              <a:schemeClr val="accent3">
                <a:hueOff val="0"/>
                <a:satOff val="0"/>
                <a:lumOff val="0"/>
                <a:alphaOff val="0"/>
                <a:tint val="90000"/>
                <a:shade val="100000"/>
                <a:alpha val="95000"/>
                <a:satMod val="130000"/>
              </a:schemeClr>
            </a:gs>
            <a:gs pos="67000">
              <a:schemeClr val="accent3">
                <a:hueOff val="0"/>
                <a:satOff val="0"/>
                <a:lumOff val="0"/>
                <a:alphaOff val="0"/>
                <a:shade val="70000"/>
                <a:satMod val="135000"/>
              </a:schemeClr>
            </a:gs>
            <a:gs pos="100000">
              <a:schemeClr val="accent3">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Corporate Strategy</a:t>
          </a:r>
        </a:p>
      </dsp:txBody>
      <dsp:txXfrm>
        <a:off x="2100377" y="125822"/>
        <a:ext cx="599845" cy="599845"/>
      </dsp:txXfrm>
    </dsp:sp>
    <dsp:sp modelId="{7AEC6561-D842-9A4C-A152-BBB20A9CB85E}">
      <dsp:nvSpPr>
        <dsp:cNvPr id="0" name=""/>
        <dsp:cNvSpPr/>
      </dsp:nvSpPr>
      <dsp:spPr>
        <a:xfrm>
          <a:off x="3090726" y="1932101"/>
          <a:ext cx="848309" cy="848309"/>
        </a:xfrm>
        <a:prstGeom prst="ellipse">
          <a:avLst/>
        </a:prstGeom>
        <a:gradFill rotWithShape="0">
          <a:gsLst>
            <a:gs pos="0">
              <a:schemeClr val="accent3">
                <a:hueOff val="-802507"/>
                <a:satOff val="17123"/>
                <a:lumOff val="-7941"/>
                <a:alphaOff val="0"/>
                <a:tint val="90000"/>
                <a:shade val="100000"/>
                <a:alpha val="85000"/>
                <a:satMod val="150000"/>
              </a:schemeClr>
            </a:gs>
            <a:gs pos="33000">
              <a:schemeClr val="accent3">
                <a:hueOff val="-802507"/>
                <a:satOff val="17123"/>
                <a:lumOff val="-7941"/>
                <a:alphaOff val="0"/>
                <a:tint val="90000"/>
                <a:shade val="100000"/>
                <a:alpha val="95000"/>
                <a:satMod val="130000"/>
              </a:schemeClr>
            </a:gs>
            <a:gs pos="67000">
              <a:schemeClr val="accent3">
                <a:hueOff val="-802507"/>
                <a:satOff val="17123"/>
                <a:lumOff val="-7941"/>
                <a:alphaOff val="0"/>
                <a:shade val="70000"/>
                <a:satMod val="135000"/>
              </a:schemeClr>
            </a:gs>
            <a:gs pos="100000">
              <a:schemeClr val="accent3">
                <a:hueOff val="-802507"/>
                <a:satOff val="17123"/>
                <a:lumOff val="-7941"/>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Business Strategy</a:t>
          </a:r>
        </a:p>
      </dsp:txBody>
      <dsp:txXfrm>
        <a:off x="3214958" y="2056333"/>
        <a:ext cx="599845" cy="599845"/>
      </dsp:txXfrm>
    </dsp:sp>
    <dsp:sp modelId="{0E00A0AE-945E-664A-8C6F-A573DF9A792C}">
      <dsp:nvSpPr>
        <dsp:cNvPr id="0" name=""/>
        <dsp:cNvSpPr/>
      </dsp:nvSpPr>
      <dsp:spPr>
        <a:xfrm>
          <a:off x="861564" y="1932101"/>
          <a:ext cx="848309" cy="848309"/>
        </a:xfrm>
        <a:prstGeom prst="ellipse">
          <a:avLst/>
        </a:prstGeom>
        <a:gradFill rotWithShape="0">
          <a:gsLst>
            <a:gs pos="0">
              <a:schemeClr val="accent3">
                <a:hueOff val="-1605013"/>
                <a:satOff val="34245"/>
                <a:lumOff val="-15882"/>
                <a:alphaOff val="0"/>
                <a:tint val="90000"/>
                <a:shade val="100000"/>
                <a:alpha val="85000"/>
                <a:satMod val="150000"/>
              </a:schemeClr>
            </a:gs>
            <a:gs pos="33000">
              <a:schemeClr val="accent3">
                <a:hueOff val="-1605013"/>
                <a:satOff val="34245"/>
                <a:lumOff val="-15882"/>
                <a:alphaOff val="0"/>
                <a:tint val="90000"/>
                <a:shade val="100000"/>
                <a:alpha val="95000"/>
                <a:satMod val="130000"/>
              </a:schemeClr>
            </a:gs>
            <a:gs pos="67000">
              <a:schemeClr val="accent3">
                <a:hueOff val="-1605013"/>
                <a:satOff val="34245"/>
                <a:lumOff val="-15882"/>
                <a:alphaOff val="0"/>
                <a:shade val="70000"/>
                <a:satMod val="135000"/>
              </a:schemeClr>
            </a:gs>
            <a:gs pos="100000">
              <a:schemeClr val="accent3">
                <a:hueOff val="-1605013"/>
                <a:satOff val="34245"/>
                <a:lumOff val="-15882"/>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Functional Strategy</a:t>
          </a:r>
        </a:p>
      </dsp:txBody>
      <dsp:txXfrm>
        <a:off x="985796" y="2056333"/>
        <a:ext cx="599845" cy="599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56B7-554D-C844-8153-6509FC508B15}">
      <dsp:nvSpPr>
        <dsp:cNvPr id="0" name=""/>
        <dsp:cNvSpPr/>
      </dsp:nvSpPr>
      <dsp:spPr>
        <a:xfrm>
          <a:off x="370633" y="1193"/>
          <a:ext cx="1866852" cy="1003680"/>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7566514E-A7A1-2F43-8F7C-771482D68634}">
      <dsp:nvSpPr>
        <dsp:cNvPr id="0" name=""/>
        <dsp:cNvSpPr/>
      </dsp:nvSpPr>
      <dsp:spPr>
        <a:xfrm>
          <a:off x="732856" y="954639"/>
          <a:ext cx="1652409" cy="397101"/>
        </a:xfrm>
        <a:prstGeom prst="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GB" sz="1200" kern="1200" dirty="0"/>
            <a:t>Internal – </a:t>
          </a:r>
          <a:r>
            <a:rPr lang="en-GB" sz="1200" kern="1200" dirty="0" err="1"/>
            <a:t>Mgt</a:t>
          </a:r>
          <a:r>
            <a:rPr lang="en-GB" sz="1200" kern="1200" dirty="0"/>
            <a:t> &amp; Employees</a:t>
          </a:r>
        </a:p>
      </dsp:txBody>
      <dsp:txXfrm>
        <a:off x="732856" y="954639"/>
        <a:ext cx="1652409" cy="397101"/>
      </dsp:txXfrm>
    </dsp:sp>
    <dsp:sp modelId="{1A5A3D14-8E25-FB4E-818F-C588D23B3CBE}">
      <dsp:nvSpPr>
        <dsp:cNvPr id="0" name=""/>
        <dsp:cNvSpPr/>
      </dsp:nvSpPr>
      <dsp:spPr>
        <a:xfrm>
          <a:off x="351826" y="1555742"/>
          <a:ext cx="1942079" cy="929112"/>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936B00BD-F993-8D48-BC04-1C224EB6400E}">
      <dsp:nvSpPr>
        <dsp:cNvPr id="0" name=""/>
        <dsp:cNvSpPr/>
      </dsp:nvSpPr>
      <dsp:spPr>
        <a:xfrm>
          <a:off x="751663" y="2471904"/>
          <a:ext cx="1652409" cy="397101"/>
        </a:xfrm>
        <a:prstGeom prst="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GB" sz="1200" kern="1200" dirty="0"/>
            <a:t>External - Customers</a:t>
          </a:r>
        </a:p>
      </dsp:txBody>
      <dsp:txXfrm>
        <a:off x="751663" y="2471904"/>
        <a:ext cx="1652409" cy="397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26E5A-0256-2645-A996-75E7428FBEC5}">
      <dsp:nvSpPr>
        <dsp:cNvPr id="0" name=""/>
        <dsp:cNvSpPr/>
      </dsp:nvSpPr>
      <dsp:spPr>
        <a:xfrm rot="5400000">
          <a:off x="-142490" y="124627"/>
          <a:ext cx="1082447" cy="83722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Review</a:t>
          </a:r>
        </a:p>
      </dsp:txBody>
      <dsp:txXfrm rot="-5400000">
        <a:off x="-19876" y="420623"/>
        <a:ext cx="837220" cy="245227"/>
      </dsp:txXfrm>
    </dsp:sp>
    <dsp:sp modelId="{97CB69C4-4826-D14C-825E-07245C4313AA}">
      <dsp:nvSpPr>
        <dsp:cNvPr id="0" name=""/>
        <dsp:cNvSpPr/>
      </dsp:nvSpPr>
      <dsp:spPr>
        <a:xfrm rot="5400000">
          <a:off x="2980637" y="-2203047"/>
          <a:ext cx="703591" cy="51096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The current corporate approach assessment </a:t>
          </a:r>
        </a:p>
        <a:p>
          <a:pPr marL="114300" lvl="1" indent="-114300" algn="l" defTabSz="533400">
            <a:lnSpc>
              <a:spcPct val="90000"/>
            </a:lnSpc>
            <a:spcBef>
              <a:spcPct val="0"/>
            </a:spcBef>
            <a:spcAft>
              <a:spcPct val="15000"/>
            </a:spcAft>
            <a:buChar char="•"/>
          </a:pPr>
          <a:r>
            <a:rPr lang="en-GB" sz="1200" kern="1200" dirty="0"/>
            <a:t>Review of Vision &amp; Mission</a:t>
          </a:r>
        </a:p>
        <a:p>
          <a:pPr marL="114300" lvl="1" indent="-114300" algn="l" defTabSz="533400">
            <a:lnSpc>
              <a:spcPct val="90000"/>
            </a:lnSpc>
            <a:spcBef>
              <a:spcPct val="0"/>
            </a:spcBef>
            <a:spcAft>
              <a:spcPct val="15000"/>
            </a:spcAft>
            <a:buChar char="•"/>
          </a:pPr>
          <a:r>
            <a:rPr lang="en-GB" sz="1200" kern="1200" dirty="0"/>
            <a:t>Critical Success Factors</a:t>
          </a:r>
        </a:p>
      </dsp:txBody>
      <dsp:txXfrm rot="-5400000">
        <a:off x="777590" y="34346"/>
        <a:ext cx="5075340" cy="634899"/>
      </dsp:txXfrm>
    </dsp:sp>
    <dsp:sp modelId="{AF6E4102-57A2-484B-85AE-E7772ED482C1}">
      <dsp:nvSpPr>
        <dsp:cNvPr id="0" name=""/>
        <dsp:cNvSpPr/>
      </dsp:nvSpPr>
      <dsp:spPr>
        <a:xfrm rot="5400000">
          <a:off x="-142490" y="1057869"/>
          <a:ext cx="1082447" cy="83722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Analysis</a:t>
          </a:r>
        </a:p>
      </dsp:txBody>
      <dsp:txXfrm rot="-5400000">
        <a:off x="-19876" y="1353865"/>
        <a:ext cx="837220" cy="245227"/>
      </dsp:txXfrm>
    </dsp:sp>
    <dsp:sp modelId="{90EDF8B1-5BB3-4649-ABB3-623CCA3943DC}">
      <dsp:nvSpPr>
        <dsp:cNvPr id="0" name=""/>
        <dsp:cNvSpPr/>
      </dsp:nvSpPr>
      <dsp:spPr>
        <a:xfrm rot="5400000">
          <a:off x="2980637" y="-1267792"/>
          <a:ext cx="703591" cy="51096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Structuring process &amp; information gathering</a:t>
          </a:r>
        </a:p>
        <a:p>
          <a:pPr marL="114300" lvl="1" indent="-114300" algn="l" defTabSz="533400">
            <a:lnSpc>
              <a:spcPct val="90000"/>
            </a:lnSpc>
            <a:spcBef>
              <a:spcPct val="0"/>
            </a:spcBef>
            <a:spcAft>
              <a:spcPct val="15000"/>
            </a:spcAft>
            <a:buChar char="•"/>
          </a:pPr>
          <a:r>
            <a:rPr lang="en-GB" sz="1200" kern="1200" dirty="0"/>
            <a:t>PESTEL / SWOT</a:t>
          </a:r>
        </a:p>
        <a:p>
          <a:pPr marL="114300" lvl="1" indent="-114300" algn="l" defTabSz="533400">
            <a:lnSpc>
              <a:spcPct val="90000"/>
            </a:lnSpc>
            <a:spcBef>
              <a:spcPct val="0"/>
            </a:spcBef>
            <a:spcAft>
              <a:spcPct val="15000"/>
            </a:spcAft>
            <a:buChar char="•"/>
          </a:pPr>
          <a:r>
            <a:rPr lang="en-GB" sz="1200" kern="1200" dirty="0"/>
            <a:t>Gaps</a:t>
          </a:r>
        </a:p>
      </dsp:txBody>
      <dsp:txXfrm rot="-5400000">
        <a:off x="777590" y="969601"/>
        <a:ext cx="5075340" cy="634899"/>
      </dsp:txXfrm>
    </dsp:sp>
    <dsp:sp modelId="{BF859BCF-8CD0-594F-BE9E-87D30A68CA81}">
      <dsp:nvSpPr>
        <dsp:cNvPr id="0" name=""/>
        <dsp:cNvSpPr/>
      </dsp:nvSpPr>
      <dsp:spPr>
        <a:xfrm rot="5400000">
          <a:off x="-142490" y="1991110"/>
          <a:ext cx="1082447" cy="83722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Ops Strategy</a:t>
          </a:r>
        </a:p>
      </dsp:txBody>
      <dsp:txXfrm rot="-5400000">
        <a:off x="-19876" y="2287106"/>
        <a:ext cx="837220" cy="245227"/>
      </dsp:txXfrm>
    </dsp:sp>
    <dsp:sp modelId="{CDDF88D3-AAED-CC4C-9EBF-37BB03BE4571}">
      <dsp:nvSpPr>
        <dsp:cNvPr id="0" name=""/>
        <dsp:cNvSpPr/>
      </dsp:nvSpPr>
      <dsp:spPr>
        <a:xfrm rot="5400000">
          <a:off x="2980452" y="-334365"/>
          <a:ext cx="703961" cy="51096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Synthesising information into strategic goals &amp; Objectives</a:t>
          </a:r>
        </a:p>
        <a:p>
          <a:pPr marL="114300" lvl="1" indent="-114300" algn="l" defTabSz="533400">
            <a:lnSpc>
              <a:spcPct val="90000"/>
            </a:lnSpc>
            <a:spcBef>
              <a:spcPct val="0"/>
            </a:spcBef>
            <a:spcAft>
              <a:spcPct val="15000"/>
            </a:spcAft>
            <a:buChar char="•"/>
          </a:pPr>
          <a:r>
            <a:rPr lang="en-GB" sz="1200" kern="1200" dirty="0"/>
            <a:t>Development of strategic themes &amp; perspectives</a:t>
          </a:r>
        </a:p>
      </dsp:txBody>
      <dsp:txXfrm rot="-5400000">
        <a:off x="777590" y="1902862"/>
        <a:ext cx="5075321" cy="635231"/>
      </dsp:txXfrm>
    </dsp:sp>
    <dsp:sp modelId="{88A275E2-9A25-C34F-AEA3-E7C2A8E16B2C}">
      <dsp:nvSpPr>
        <dsp:cNvPr id="0" name=""/>
        <dsp:cNvSpPr/>
      </dsp:nvSpPr>
      <dsp:spPr>
        <a:xfrm rot="5400000">
          <a:off x="-142490" y="2924352"/>
          <a:ext cx="1082447" cy="83722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Strategy Implementation</a:t>
          </a:r>
        </a:p>
      </dsp:txBody>
      <dsp:txXfrm rot="-5400000">
        <a:off x="-19876" y="3220348"/>
        <a:ext cx="837220" cy="245227"/>
      </dsp:txXfrm>
    </dsp:sp>
    <dsp:sp modelId="{967E07E7-CAEB-D846-9E21-175CD57D3DE2}">
      <dsp:nvSpPr>
        <dsp:cNvPr id="0" name=""/>
        <dsp:cNvSpPr/>
      </dsp:nvSpPr>
      <dsp:spPr>
        <a:xfrm rot="5400000">
          <a:off x="2980637" y="598690"/>
          <a:ext cx="703591" cy="51096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Cascaded Strategic plan</a:t>
          </a:r>
        </a:p>
        <a:p>
          <a:pPr marL="114300" lvl="1" indent="-114300" algn="l" defTabSz="533400">
            <a:lnSpc>
              <a:spcPct val="90000"/>
            </a:lnSpc>
            <a:spcBef>
              <a:spcPct val="0"/>
            </a:spcBef>
            <a:spcAft>
              <a:spcPct val="15000"/>
            </a:spcAft>
            <a:buChar char="•"/>
          </a:pPr>
          <a:r>
            <a:rPr lang="en-GB" sz="1200" kern="1200" dirty="0"/>
            <a:t>Action Plans</a:t>
          </a:r>
        </a:p>
        <a:p>
          <a:pPr marL="114300" lvl="1" indent="-114300" algn="l" defTabSz="533400">
            <a:lnSpc>
              <a:spcPct val="90000"/>
            </a:lnSpc>
            <a:spcBef>
              <a:spcPct val="0"/>
            </a:spcBef>
            <a:spcAft>
              <a:spcPct val="15000"/>
            </a:spcAft>
            <a:buChar char="•"/>
          </a:pPr>
          <a:r>
            <a:rPr lang="en-GB" sz="1200" kern="1200" dirty="0"/>
            <a:t>Measurements &amp; Timelines</a:t>
          </a:r>
        </a:p>
        <a:p>
          <a:pPr marL="114300" lvl="1" indent="-114300" algn="l" defTabSz="533400">
            <a:lnSpc>
              <a:spcPct val="90000"/>
            </a:lnSpc>
            <a:spcBef>
              <a:spcPct val="0"/>
            </a:spcBef>
            <a:spcAft>
              <a:spcPct val="15000"/>
            </a:spcAft>
            <a:buChar char="•"/>
          </a:pPr>
          <a:r>
            <a:rPr lang="en-GB" sz="1200" kern="1200" dirty="0"/>
            <a:t>Performance analysis &amp; Evaluation</a:t>
          </a:r>
        </a:p>
      </dsp:txBody>
      <dsp:txXfrm rot="-5400000">
        <a:off x="777590" y="2836083"/>
        <a:ext cx="5075340" cy="634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785B-C2CB-5249-9911-249971E9F8A1}">
      <dsp:nvSpPr>
        <dsp:cNvPr id="0" name=""/>
        <dsp:cNvSpPr/>
      </dsp:nvSpPr>
      <dsp:spPr>
        <a:xfrm>
          <a:off x="1444737" y="263637"/>
          <a:ext cx="1758725" cy="1758725"/>
        </a:xfrm>
        <a:prstGeom prst="blockArc">
          <a:avLst>
            <a:gd name="adj1" fmla="val 10800000"/>
            <a:gd name="adj2" fmla="val 16200000"/>
            <a:gd name="adj3" fmla="val 4644"/>
          </a:avLst>
        </a:prstGeom>
        <a:gradFill rotWithShape="0">
          <a:gsLst>
            <a:gs pos="0">
              <a:schemeClr val="accent2">
                <a:hueOff val="-10800253"/>
                <a:satOff val="-27575"/>
                <a:lumOff val="-7451"/>
                <a:alphaOff val="0"/>
                <a:tint val="90000"/>
                <a:shade val="100000"/>
                <a:alpha val="85000"/>
                <a:satMod val="150000"/>
              </a:schemeClr>
            </a:gs>
            <a:gs pos="33000">
              <a:schemeClr val="accent2">
                <a:hueOff val="-10800253"/>
                <a:satOff val="-27575"/>
                <a:lumOff val="-7451"/>
                <a:alphaOff val="0"/>
                <a:tint val="90000"/>
                <a:shade val="100000"/>
                <a:alpha val="95000"/>
                <a:satMod val="130000"/>
              </a:schemeClr>
            </a:gs>
            <a:gs pos="67000">
              <a:schemeClr val="accent2">
                <a:hueOff val="-10800253"/>
                <a:satOff val="-27575"/>
                <a:lumOff val="-7451"/>
                <a:alphaOff val="0"/>
                <a:shade val="70000"/>
                <a:satMod val="135000"/>
              </a:schemeClr>
            </a:gs>
            <a:gs pos="100000">
              <a:schemeClr val="accent2">
                <a:hueOff val="-10800253"/>
                <a:satOff val="-27575"/>
                <a:lumOff val="-7451"/>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8390F383-3E1F-5B4B-BAE8-E4C90EFAA016}">
      <dsp:nvSpPr>
        <dsp:cNvPr id="0" name=""/>
        <dsp:cNvSpPr/>
      </dsp:nvSpPr>
      <dsp:spPr>
        <a:xfrm>
          <a:off x="1444737" y="263637"/>
          <a:ext cx="1758725" cy="1758725"/>
        </a:xfrm>
        <a:prstGeom prst="blockArc">
          <a:avLst>
            <a:gd name="adj1" fmla="val 5400000"/>
            <a:gd name="adj2" fmla="val 10800000"/>
            <a:gd name="adj3" fmla="val 4644"/>
          </a:avLst>
        </a:prstGeom>
        <a:gradFill rotWithShape="0">
          <a:gsLst>
            <a:gs pos="0">
              <a:schemeClr val="accent2">
                <a:hueOff val="-7200168"/>
                <a:satOff val="-18383"/>
                <a:lumOff val="-4967"/>
                <a:alphaOff val="0"/>
                <a:tint val="90000"/>
                <a:shade val="100000"/>
                <a:alpha val="85000"/>
                <a:satMod val="150000"/>
              </a:schemeClr>
            </a:gs>
            <a:gs pos="33000">
              <a:schemeClr val="accent2">
                <a:hueOff val="-7200168"/>
                <a:satOff val="-18383"/>
                <a:lumOff val="-4967"/>
                <a:alphaOff val="0"/>
                <a:tint val="90000"/>
                <a:shade val="100000"/>
                <a:alpha val="95000"/>
                <a:satMod val="130000"/>
              </a:schemeClr>
            </a:gs>
            <a:gs pos="67000">
              <a:schemeClr val="accent2">
                <a:hueOff val="-7200168"/>
                <a:satOff val="-18383"/>
                <a:lumOff val="-4967"/>
                <a:alphaOff val="0"/>
                <a:shade val="70000"/>
                <a:satMod val="135000"/>
              </a:schemeClr>
            </a:gs>
            <a:gs pos="100000">
              <a:schemeClr val="accent2">
                <a:hueOff val="-7200168"/>
                <a:satOff val="-18383"/>
                <a:lumOff val="-4967"/>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417384FD-42C4-AE4F-ADF1-BC108147342D}">
      <dsp:nvSpPr>
        <dsp:cNvPr id="0" name=""/>
        <dsp:cNvSpPr/>
      </dsp:nvSpPr>
      <dsp:spPr>
        <a:xfrm>
          <a:off x="1444737" y="263637"/>
          <a:ext cx="1758725" cy="1758725"/>
        </a:xfrm>
        <a:prstGeom prst="blockArc">
          <a:avLst>
            <a:gd name="adj1" fmla="val 0"/>
            <a:gd name="adj2" fmla="val 5400000"/>
            <a:gd name="adj3" fmla="val 4644"/>
          </a:avLst>
        </a:prstGeom>
        <a:gradFill rotWithShape="0">
          <a:gsLst>
            <a:gs pos="0">
              <a:schemeClr val="accent2">
                <a:hueOff val="-3600084"/>
                <a:satOff val="-9192"/>
                <a:lumOff val="-2484"/>
                <a:alphaOff val="0"/>
                <a:tint val="90000"/>
                <a:shade val="100000"/>
                <a:alpha val="85000"/>
                <a:satMod val="150000"/>
              </a:schemeClr>
            </a:gs>
            <a:gs pos="33000">
              <a:schemeClr val="accent2">
                <a:hueOff val="-3600084"/>
                <a:satOff val="-9192"/>
                <a:lumOff val="-2484"/>
                <a:alphaOff val="0"/>
                <a:tint val="90000"/>
                <a:shade val="100000"/>
                <a:alpha val="95000"/>
                <a:satMod val="130000"/>
              </a:schemeClr>
            </a:gs>
            <a:gs pos="67000">
              <a:schemeClr val="accent2">
                <a:hueOff val="-3600084"/>
                <a:satOff val="-9192"/>
                <a:lumOff val="-2484"/>
                <a:alphaOff val="0"/>
                <a:shade val="70000"/>
                <a:satMod val="135000"/>
              </a:schemeClr>
            </a:gs>
            <a:gs pos="100000">
              <a:schemeClr val="accent2">
                <a:hueOff val="-3600084"/>
                <a:satOff val="-9192"/>
                <a:lumOff val="-2484"/>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C448B3E6-9927-0341-A56B-BD4A8A476AFC}">
      <dsp:nvSpPr>
        <dsp:cNvPr id="0" name=""/>
        <dsp:cNvSpPr/>
      </dsp:nvSpPr>
      <dsp:spPr>
        <a:xfrm>
          <a:off x="1444737" y="263637"/>
          <a:ext cx="1758725" cy="1758725"/>
        </a:xfrm>
        <a:prstGeom prst="blockArc">
          <a:avLst>
            <a:gd name="adj1" fmla="val 16200000"/>
            <a:gd name="adj2" fmla="val 0"/>
            <a:gd name="adj3" fmla="val 4644"/>
          </a:avLst>
        </a:prstGeom>
        <a:gradFill rotWithShape="0">
          <a:gsLst>
            <a:gs pos="0">
              <a:schemeClr val="accent2">
                <a:hueOff val="0"/>
                <a:satOff val="0"/>
                <a:lumOff val="0"/>
                <a:alphaOff val="0"/>
                <a:tint val="90000"/>
                <a:shade val="100000"/>
                <a:alpha val="85000"/>
                <a:satMod val="150000"/>
              </a:schemeClr>
            </a:gs>
            <a:gs pos="33000">
              <a:schemeClr val="accent2">
                <a:hueOff val="0"/>
                <a:satOff val="0"/>
                <a:lumOff val="0"/>
                <a:alphaOff val="0"/>
                <a:tint val="90000"/>
                <a:shade val="100000"/>
                <a:alpha val="95000"/>
                <a:satMod val="130000"/>
              </a:schemeClr>
            </a:gs>
            <a:gs pos="67000">
              <a:schemeClr val="accent2">
                <a:hueOff val="0"/>
                <a:satOff val="0"/>
                <a:lumOff val="0"/>
                <a:alphaOff val="0"/>
                <a:shade val="70000"/>
                <a:satMod val="135000"/>
              </a:schemeClr>
            </a:gs>
            <a:gs pos="100000">
              <a:schemeClr val="accent2">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sp>
    <dsp:sp modelId="{74E1CC45-DF0B-DC49-B162-C6754357EE9E}">
      <dsp:nvSpPr>
        <dsp:cNvPr id="0" name=""/>
        <dsp:cNvSpPr/>
      </dsp:nvSpPr>
      <dsp:spPr>
        <a:xfrm>
          <a:off x="1918971" y="737871"/>
          <a:ext cx="810257" cy="810257"/>
        </a:xfrm>
        <a:prstGeom prst="ellipse">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Operations Management</a:t>
          </a:r>
        </a:p>
      </dsp:txBody>
      <dsp:txXfrm>
        <a:off x="2037630" y="856530"/>
        <a:ext cx="572939" cy="572939"/>
      </dsp:txXfrm>
    </dsp:sp>
    <dsp:sp modelId="{76B3DD2F-C4F6-E948-8946-CFB1082D9109}">
      <dsp:nvSpPr>
        <dsp:cNvPr id="0" name=""/>
        <dsp:cNvSpPr/>
      </dsp:nvSpPr>
      <dsp:spPr>
        <a:xfrm>
          <a:off x="2040509" y="465"/>
          <a:ext cx="567180" cy="567180"/>
        </a:xfrm>
        <a:prstGeom prst="ellipse">
          <a:avLst/>
        </a:prstGeom>
        <a:gradFill rotWithShape="0">
          <a:gsLst>
            <a:gs pos="0">
              <a:schemeClr val="accent2">
                <a:hueOff val="0"/>
                <a:satOff val="0"/>
                <a:lumOff val="0"/>
                <a:alphaOff val="0"/>
                <a:tint val="90000"/>
                <a:shade val="100000"/>
                <a:alpha val="85000"/>
                <a:satMod val="150000"/>
              </a:schemeClr>
            </a:gs>
            <a:gs pos="33000">
              <a:schemeClr val="accent2">
                <a:hueOff val="0"/>
                <a:satOff val="0"/>
                <a:lumOff val="0"/>
                <a:alphaOff val="0"/>
                <a:tint val="90000"/>
                <a:shade val="100000"/>
                <a:alpha val="95000"/>
                <a:satMod val="130000"/>
              </a:schemeClr>
            </a:gs>
            <a:gs pos="67000">
              <a:schemeClr val="accent2">
                <a:hueOff val="0"/>
                <a:satOff val="0"/>
                <a:lumOff val="0"/>
                <a:alphaOff val="0"/>
                <a:shade val="70000"/>
                <a:satMod val="135000"/>
              </a:schemeClr>
            </a:gs>
            <a:gs pos="100000">
              <a:schemeClr val="accent2">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Operations Strategy</a:t>
          </a:r>
        </a:p>
      </dsp:txBody>
      <dsp:txXfrm>
        <a:off x="2123571" y="83527"/>
        <a:ext cx="401056" cy="401056"/>
      </dsp:txXfrm>
    </dsp:sp>
    <dsp:sp modelId="{7AEC6561-D842-9A4C-A152-BBB20A9CB85E}">
      <dsp:nvSpPr>
        <dsp:cNvPr id="0" name=""/>
        <dsp:cNvSpPr/>
      </dsp:nvSpPr>
      <dsp:spPr>
        <a:xfrm>
          <a:off x="2899454" y="859409"/>
          <a:ext cx="567180" cy="567180"/>
        </a:xfrm>
        <a:prstGeom prst="ellipse">
          <a:avLst/>
        </a:prstGeom>
        <a:gradFill rotWithShape="0">
          <a:gsLst>
            <a:gs pos="0">
              <a:schemeClr val="accent2">
                <a:hueOff val="-3600084"/>
                <a:satOff val="-9192"/>
                <a:lumOff val="-2484"/>
                <a:alphaOff val="0"/>
                <a:tint val="90000"/>
                <a:shade val="100000"/>
                <a:alpha val="85000"/>
                <a:satMod val="150000"/>
              </a:schemeClr>
            </a:gs>
            <a:gs pos="33000">
              <a:schemeClr val="accent2">
                <a:hueOff val="-3600084"/>
                <a:satOff val="-9192"/>
                <a:lumOff val="-2484"/>
                <a:alphaOff val="0"/>
                <a:tint val="90000"/>
                <a:shade val="100000"/>
                <a:alpha val="95000"/>
                <a:satMod val="130000"/>
              </a:schemeClr>
            </a:gs>
            <a:gs pos="67000">
              <a:schemeClr val="accent2">
                <a:hueOff val="-3600084"/>
                <a:satOff val="-9192"/>
                <a:lumOff val="-2484"/>
                <a:alphaOff val="0"/>
                <a:shade val="70000"/>
                <a:satMod val="135000"/>
              </a:schemeClr>
            </a:gs>
            <a:gs pos="100000">
              <a:schemeClr val="accent2">
                <a:hueOff val="-3600084"/>
                <a:satOff val="-9192"/>
                <a:lumOff val="-2484"/>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IMPROVEMENT</a:t>
          </a:r>
        </a:p>
      </dsp:txBody>
      <dsp:txXfrm>
        <a:off x="2982516" y="942471"/>
        <a:ext cx="401056" cy="401056"/>
      </dsp:txXfrm>
    </dsp:sp>
    <dsp:sp modelId="{0E00A0AE-945E-664A-8C6F-A573DF9A792C}">
      <dsp:nvSpPr>
        <dsp:cNvPr id="0" name=""/>
        <dsp:cNvSpPr/>
      </dsp:nvSpPr>
      <dsp:spPr>
        <a:xfrm>
          <a:off x="2040509" y="1718354"/>
          <a:ext cx="567180" cy="567180"/>
        </a:xfrm>
        <a:prstGeom prst="ellipse">
          <a:avLst/>
        </a:prstGeom>
        <a:gradFill rotWithShape="0">
          <a:gsLst>
            <a:gs pos="0">
              <a:schemeClr val="accent2">
                <a:hueOff val="-7200168"/>
                <a:satOff val="-18383"/>
                <a:lumOff val="-4967"/>
                <a:alphaOff val="0"/>
                <a:tint val="90000"/>
                <a:shade val="100000"/>
                <a:alpha val="85000"/>
                <a:satMod val="150000"/>
              </a:schemeClr>
            </a:gs>
            <a:gs pos="33000">
              <a:schemeClr val="accent2">
                <a:hueOff val="-7200168"/>
                <a:satOff val="-18383"/>
                <a:lumOff val="-4967"/>
                <a:alphaOff val="0"/>
                <a:tint val="90000"/>
                <a:shade val="100000"/>
                <a:alpha val="95000"/>
                <a:satMod val="130000"/>
              </a:schemeClr>
            </a:gs>
            <a:gs pos="67000">
              <a:schemeClr val="accent2">
                <a:hueOff val="-7200168"/>
                <a:satOff val="-18383"/>
                <a:lumOff val="-4967"/>
                <a:alphaOff val="0"/>
                <a:shade val="70000"/>
                <a:satMod val="135000"/>
              </a:schemeClr>
            </a:gs>
            <a:gs pos="100000">
              <a:schemeClr val="accent2">
                <a:hueOff val="-7200168"/>
                <a:satOff val="-18383"/>
                <a:lumOff val="-4967"/>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Planning </a:t>
          </a:r>
          <a:r>
            <a:rPr lang="en-GB" sz="500" kern="1200"/>
            <a:t>&amp; Control</a:t>
          </a:r>
          <a:endParaRPr lang="en-GB" sz="500" kern="1200" dirty="0"/>
        </a:p>
      </dsp:txBody>
      <dsp:txXfrm>
        <a:off x="2123571" y="1801416"/>
        <a:ext cx="401056" cy="401056"/>
      </dsp:txXfrm>
    </dsp:sp>
    <dsp:sp modelId="{84E97A72-84FB-9C47-8150-90CD5B690F2F}">
      <dsp:nvSpPr>
        <dsp:cNvPr id="0" name=""/>
        <dsp:cNvSpPr/>
      </dsp:nvSpPr>
      <dsp:spPr>
        <a:xfrm>
          <a:off x="1181565" y="859409"/>
          <a:ext cx="567180" cy="567180"/>
        </a:xfrm>
        <a:prstGeom prst="ellipse">
          <a:avLst/>
        </a:prstGeom>
        <a:gradFill rotWithShape="0">
          <a:gsLst>
            <a:gs pos="0">
              <a:schemeClr val="accent2">
                <a:hueOff val="-10800253"/>
                <a:satOff val="-27575"/>
                <a:lumOff val="-7451"/>
                <a:alphaOff val="0"/>
                <a:tint val="90000"/>
                <a:shade val="100000"/>
                <a:alpha val="85000"/>
                <a:satMod val="150000"/>
              </a:schemeClr>
            </a:gs>
            <a:gs pos="33000">
              <a:schemeClr val="accent2">
                <a:hueOff val="-10800253"/>
                <a:satOff val="-27575"/>
                <a:lumOff val="-7451"/>
                <a:alphaOff val="0"/>
                <a:tint val="90000"/>
                <a:shade val="100000"/>
                <a:alpha val="95000"/>
                <a:satMod val="130000"/>
              </a:schemeClr>
            </a:gs>
            <a:gs pos="67000">
              <a:schemeClr val="accent2">
                <a:hueOff val="-10800253"/>
                <a:satOff val="-27575"/>
                <a:lumOff val="-7451"/>
                <a:alphaOff val="0"/>
                <a:shade val="70000"/>
                <a:satMod val="135000"/>
              </a:schemeClr>
            </a:gs>
            <a:gs pos="100000">
              <a:schemeClr val="accent2">
                <a:hueOff val="-10800253"/>
                <a:satOff val="-27575"/>
                <a:lumOff val="-7451"/>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OPERATIONS PERFORMANCE</a:t>
          </a:r>
        </a:p>
      </dsp:txBody>
      <dsp:txXfrm>
        <a:off x="1264627" y="942471"/>
        <a:ext cx="401056" cy="401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56B7-554D-C844-8153-6509FC508B15}">
      <dsp:nvSpPr>
        <dsp:cNvPr id="0" name=""/>
        <dsp:cNvSpPr/>
      </dsp:nvSpPr>
      <dsp:spPr>
        <a:xfrm>
          <a:off x="481263" y="218"/>
          <a:ext cx="1438222" cy="773235"/>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7566514E-A7A1-2F43-8F7C-771482D68634}">
      <dsp:nvSpPr>
        <dsp:cNvPr id="0" name=""/>
        <dsp:cNvSpPr/>
      </dsp:nvSpPr>
      <dsp:spPr>
        <a:xfrm>
          <a:off x="760320" y="734753"/>
          <a:ext cx="1273016" cy="305927"/>
        </a:xfrm>
        <a:prstGeom prst="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5000"/>
            </a:spcAft>
            <a:buNone/>
          </a:pPr>
          <a:r>
            <a:rPr lang="en-GB" sz="900" kern="1200" dirty="0"/>
            <a:t>Internal – </a:t>
          </a:r>
          <a:r>
            <a:rPr lang="en-GB" sz="900" kern="1200" dirty="0" err="1"/>
            <a:t>Mgt</a:t>
          </a:r>
          <a:r>
            <a:rPr lang="en-GB" sz="900" kern="1200" dirty="0"/>
            <a:t> &amp; Employees</a:t>
          </a:r>
        </a:p>
      </dsp:txBody>
      <dsp:txXfrm>
        <a:off x="760320" y="734753"/>
        <a:ext cx="1273016" cy="305927"/>
      </dsp:txXfrm>
    </dsp:sp>
    <dsp:sp modelId="{1A5A3D14-8E25-FB4E-818F-C588D23B3CBE}">
      <dsp:nvSpPr>
        <dsp:cNvPr id="0" name=""/>
        <dsp:cNvSpPr/>
      </dsp:nvSpPr>
      <dsp:spPr>
        <a:xfrm>
          <a:off x="466774" y="1197843"/>
          <a:ext cx="1496178" cy="715788"/>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936B00BD-F993-8D48-BC04-1C224EB6400E}">
      <dsp:nvSpPr>
        <dsp:cNvPr id="0" name=""/>
        <dsp:cNvSpPr/>
      </dsp:nvSpPr>
      <dsp:spPr>
        <a:xfrm>
          <a:off x="774808" y="1903654"/>
          <a:ext cx="1273016" cy="305927"/>
        </a:xfrm>
        <a:prstGeom prst="rect">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5000"/>
            </a:spcAft>
            <a:buNone/>
          </a:pPr>
          <a:r>
            <a:rPr lang="en-GB" sz="900" kern="1200" dirty="0"/>
            <a:t>External - Customers</a:t>
          </a:r>
        </a:p>
      </dsp:txBody>
      <dsp:txXfrm>
        <a:off x="774808" y="1903654"/>
        <a:ext cx="1273016" cy="3059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26E5A-0256-2645-A996-75E7428FBEC5}">
      <dsp:nvSpPr>
        <dsp:cNvPr id="0" name=""/>
        <dsp:cNvSpPr/>
      </dsp:nvSpPr>
      <dsp:spPr>
        <a:xfrm rot="5400000">
          <a:off x="-153954" y="221406"/>
          <a:ext cx="1169538" cy="90458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Ops Review</a:t>
          </a:r>
        </a:p>
      </dsp:txBody>
      <dsp:txXfrm rot="-5400000">
        <a:off x="-21475" y="541217"/>
        <a:ext cx="904580" cy="264958"/>
      </dsp:txXfrm>
    </dsp:sp>
    <dsp:sp modelId="{97CB69C4-4826-D14C-825E-07245C4313AA}">
      <dsp:nvSpPr>
        <dsp:cNvPr id="0" name=""/>
        <dsp:cNvSpPr/>
      </dsp:nvSpPr>
      <dsp:spPr>
        <a:xfrm rot="5400000">
          <a:off x="3074521" y="-2173833"/>
          <a:ext cx="920371" cy="5429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en-GB" sz="1150" kern="1200" dirty="0"/>
            <a:t>The current operations processes assessment</a:t>
          </a:r>
        </a:p>
        <a:p>
          <a:pPr marL="57150" lvl="1" indent="-57150" algn="l" defTabSz="511175">
            <a:lnSpc>
              <a:spcPct val="90000"/>
            </a:lnSpc>
            <a:spcBef>
              <a:spcPct val="0"/>
            </a:spcBef>
            <a:spcAft>
              <a:spcPct val="15000"/>
            </a:spcAft>
            <a:buChar char="•"/>
          </a:pPr>
          <a:r>
            <a:rPr lang="en-GB" sz="1150" kern="1200" dirty="0"/>
            <a:t>Review of the core business activities</a:t>
          </a:r>
        </a:p>
        <a:p>
          <a:pPr marL="57150" lvl="1" indent="-57150" algn="l" defTabSz="511175">
            <a:lnSpc>
              <a:spcPct val="90000"/>
            </a:lnSpc>
            <a:spcBef>
              <a:spcPct val="0"/>
            </a:spcBef>
            <a:spcAft>
              <a:spcPct val="15000"/>
            </a:spcAft>
            <a:buChar char="•"/>
          </a:pPr>
          <a:r>
            <a:rPr lang="en-GB" sz="1150" kern="1200" dirty="0"/>
            <a:t> Review of support functions – (logistics/ accounts &amp; finance/ human resources)</a:t>
          </a:r>
        </a:p>
        <a:p>
          <a:pPr marL="114300" lvl="1" indent="-114300" algn="l" defTabSz="533400">
            <a:lnSpc>
              <a:spcPct val="90000"/>
            </a:lnSpc>
            <a:spcBef>
              <a:spcPct val="0"/>
            </a:spcBef>
            <a:spcAft>
              <a:spcPct val="15000"/>
            </a:spcAft>
            <a:buChar char="•"/>
          </a:pPr>
          <a:endParaRPr lang="en-GB" sz="1200" kern="1200" dirty="0"/>
        </a:p>
      </dsp:txBody>
      <dsp:txXfrm rot="-5400000">
        <a:off x="819846" y="125771"/>
        <a:ext cx="5384793" cy="830513"/>
      </dsp:txXfrm>
    </dsp:sp>
    <dsp:sp modelId="{AF6E4102-57A2-484B-85AE-E7772ED482C1}">
      <dsp:nvSpPr>
        <dsp:cNvPr id="0" name=""/>
        <dsp:cNvSpPr/>
      </dsp:nvSpPr>
      <dsp:spPr>
        <a:xfrm rot="5400000">
          <a:off x="-153954" y="1246703"/>
          <a:ext cx="1169538" cy="90458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Ops Processes</a:t>
          </a:r>
        </a:p>
      </dsp:txBody>
      <dsp:txXfrm rot="-5400000">
        <a:off x="-21475" y="1566514"/>
        <a:ext cx="904580" cy="264958"/>
      </dsp:txXfrm>
    </dsp:sp>
    <dsp:sp modelId="{90EDF8B1-5BB3-4649-ABB3-623CCA3943DC}">
      <dsp:nvSpPr>
        <dsp:cNvPr id="0" name=""/>
        <dsp:cNvSpPr/>
      </dsp:nvSpPr>
      <dsp:spPr>
        <a:xfrm rot="5400000">
          <a:off x="3174914" y="-1220536"/>
          <a:ext cx="760200" cy="5429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Distinguishing efficient working systems &amp; processes &amp; bottlenecks</a:t>
          </a:r>
        </a:p>
      </dsp:txBody>
      <dsp:txXfrm rot="-5400000">
        <a:off x="840153" y="1151335"/>
        <a:ext cx="5392612" cy="685980"/>
      </dsp:txXfrm>
    </dsp:sp>
    <dsp:sp modelId="{BF859BCF-8CD0-594F-BE9E-87D30A68CA81}">
      <dsp:nvSpPr>
        <dsp:cNvPr id="0" name=""/>
        <dsp:cNvSpPr/>
      </dsp:nvSpPr>
      <dsp:spPr>
        <a:xfrm rot="5400000">
          <a:off x="-153954" y="2272001"/>
          <a:ext cx="1169538" cy="90458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Ops Strategy</a:t>
          </a:r>
        </a:p>
      </dsp:txBody>
      <dsp:txXfrm rot="-5400000">
        <a:off x="-21475" y="2591812"/>
        <a:ext cx="904580" cy="264958"/>
      </dsp:txXfrm>
    </dsp:sp>
    <dsp:sp modelId="{CDDF88D3-AAED-CC4C-9EBF-37BB03BE4571}">
      <dsp:nvSpPr>
        <dsp:cNvPr id="0" name=""/>
        <dsp:cNvSpPr/>
      </dsp:nvSpPr>
      <dsp:spPr>
        <a:xfrm rot="5400000">
          <a:off x="3174914" y="-195239"/>
          <a:ext cx="760200" cy="5429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Building efficient operations systems &amp; processes</a:t>
          </a:r>
        </a:p>
        <a:p>
          <a:pPr marL="114300" lvl="1" indent="-114300" algn="l" defTabSz="533400">
            <a:lnSpc>
              <a:spcPct val="90000"/>
            </a:lnSpc>
            <a:spcBef>
              <a:spcPct val="0"/>
            </a:spcBef>
            <a:spcAft>
              <a:spcPct val="15000"/>
            </a:spcAft>
            <a:buChar char="•"/>
          </a:pPr>
          <a:r>
            <a:rPr lang="en-GB" sz="1200" i="1" kern="1200" dirty="0"/>
            <a:t>What will make the business more efficient and unique (unique proposition)</a:t>
          </a:r>
        </a:p>
        <a:p>
          <a:pPr marL="114300" lvl="1" indent="-114300" algn="l" defTabSz="533400">
            <a:lnSpc>
              <a:spcPct val="90000"/>
            </a:lnSpc>
            <a:spcBef>
              <a:spcPct val="0"/>
            </a:spcBef>
            <a:spcAft>
              <a:spcPct val="15000"/>
            </a:spcAft>
            <a:buChar char="•"/>
          </a:pPr>
          <a:r>
            <a:rPr lang="en-GB" sz="1200" i="1" kern="1200" dirty="0"/>
            <a:t>What will enhance overall business efficiency</a:t>
          </a:r>
        </a:p>
      </dsp:txBody>
      <dsp:txXfrm rot="-5400000">
        <a:off x="840153" y="2176632"/>
        <a:ext cx="5392612" cy="685980"/>
      </dsp:txXfrm>
    </dsp:sp>
    <dsp:sp modelId="{88A275E2-9A25-C34F-AEA3-E7C2A8E16B2C}">
      <dsp:nvSpPr>
        <dsp:cNvPr id="0" name=""/>
        <dsp:cNvSpPr/>
      </dsp:nvSpPr>
      <dsp:spPr>
        <a:xfrm rot="5400000">
          <a:off x="-153954" y="3297298"/>
          <a:ext cx="1169538" cy="904580"/>
        </a:xfrm>
        <a:prstGeom prst="chevron">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w="12700" cap="flat" cmpd="sng" algn="ctr">
          <a:solidFill>
            <a:schemeClr val="accent1">
              <a:hueOff val="0"/>
              <a:satOff val="0"/>
              <a:lumOff val="0"/>
              <a:alphaOff val="0"/>
            </a:schemeClr>
          </a:solidFill>
          <a:prstDash val="solid"/>
        </a:ln>
        <a:effectLst/>
        <a:scene3d>
          <a:camera prst="orthographicFront">
            <a:rot lat="0" lon="0" rev="0"/>
          </a:camera>
          <a:lightRig rig="twoPt" dir="tl"/>
        </a:scene3d>
        <a:sp3d extrusionH="12700" prstMaterial="softEdge">
          <a:bevelT w="25400" h="50800"/>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Innovation</a:t>
          </a:r>
        </a:p>
      </dsp:txBody>
      <dsp:txXfrm rot="-5400000">
        <a:off x="-21475" y="3617109"/>
        <a:ext cx="904580" cy="264958"/>
      </dsp:txXfrm>
    </dsp:sp>
    <dsp:sp modelId="{967E07E7-CAEB-D846-9E21-175CD57D3DE2}">
      <dsp:nvSpPr>
        <dsp:cNvPr id="0" name=""/>
        <dsp:cNvSpPr/>
      </dsp:nvSpPr>
      <dsp:spPr>
        <a:xfrm rot="5400000">
          <a:off x="3174914" y="830058"/>
          <a:ext cx="760200" cy="5429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Implementing operations systems &amp; processes that generate innovation &amp; opportunity</a:t>
          </a:r>
        </a:p>
        <a:p>
          <a:pPr marL="114300" lvl="1" indent="-114300" algn="l" defTabSz="533400">
            <a:lnSpc>
              <a:spcPct val="90000"/>
            </a:lnSpc>
            <a:spcBef>
              <a:spcPct val="0"/>
            </a:spcBef>
            <a:spcAft>
              <a:spcPct val="15000"/>
            </a:spcAft>
            <a:buChar char="•"/>
          </a:pPr>
          <a:r>
            <a:rPr lang="en-GB" sz="1200" i="1" kern="1200" dirty="0"/>
            <a:t>What will make customers love your product &amp; service</a:t>
          </a:r>
        </a:p>
      </dsp:txBody>
      <dsp:txXfrm rot="-5400000">
        <a:off x="840153" y="3201929"/>
        <a:ext cx="5392612" cy="685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131A1-C0DF-6B4A-BF67-8515E70879E1}">
      <dsp:nvSpPr>
        <dsp:cNvPr id="0" name=""/>
        <dsp:cNvSpPr/>
      </dsp:nvSpPr>
      <dsp:spPr>
        <a:xfrm>
          <a:off x="4427583" y="3311549"/>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82523" y="3349114"/>
        <a:ext cx="16309" cy="16309"/>
      </dsp:txXfrm>
    </dsp:sp>
    <dsp:sp modelId="{04E3FC97-F703-7246-B953-68AB148233F8}">
      <dsp:nvSpPr>
        <dsp:cNvPr id="0" name=""/>
        <dsp:cNvSpPr/>
      </dsp:nvSpPr>
      <dsp:spPr>
        <a:xfrm>
          <a:off x="2470454" y="3311549"/>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5393" y="3349114"/>
        <a:ext cx="16309" cy="16309"/>
      </dsp:txXfrm>
    </dsp:sp>
    <dsp:sp modelId="{063BCA4A-F99F-654D-A848-81DFF8E3CDE1}">
      <dsp:nvSpPr>
        <dsp:cNvPr id="0" name=""/>
        <dsp:cNvSpPr/>
      </dsp:nvSpPr>
      <dsp:spPr>
        <a:xfrm>
          <a:off x="513324" y="1803400"/>
          <a:ext cx="326188" cy="1553869"/>
        </a:xfrm>
        <a:custGeom>
          <a:avLst/>
          <a:gdLst/>
          <a:ahLst/>
          <a:cxnLst/>
          <a:rect l="0" t="0" r="0" b="0"/>
          <a:pathLst>
            <a:path>
              <a:moveTo>
                <a:pt x="0" y="0"/>
              </a:moveTo>
              <a:lnTo>
                <a:pt x="163094" y="0"/>
              </a:lnTo>
              <a:lnTo>
                <a:pt x="163094" y="1553869"/>
              </a:lnTo>
              <a:lnTo>
                <a:pt x="326188" y="1553869"/>
              </a:lnTo>
            </a:path>
          </a:pathLst>
        </a:custGeom>
        <a:noFill/>
        <a:ln w="381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6725" y="2540641"/>
        <a:ext cx="79386" cy="79386"/>
      </dsp:txXfrm>
    </dsp:sp>
    <dsp:sp modelId="{2047A316-51A5-4246-A1A2-A544F3B6C05C}">
      <dsp:nvSpPr>
        <dsp:cNvPr id="0" name=""/>
        <dsp:cNvSpPr/>
      </dsp:nvSpPr>
      <dsp:spPr>
        <a:xfrm>
          <a:off x="4427583" y="2690001"/>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82523" y="2727566"/>
        <a:ext cx="16309" cy="16309"/>
      </dsp:txXfrm>
    </dsp:sp>
    <dsp:sp modelId="{89E0F241-EEFA-F849-9104-25C03FCD8ABF}">
      <dsp:nvSpPr>
        <dsp:cNvPr id="0" name=""/>
        <dsp:cNvSpPr/>
      </dsp:nvSpPr>
      <dsp:spPr>
        <a:xfrm>
          <a:off x="2470454" y="2690001"/>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5393" y="2727566"/>
        <a:ext cx="16309" cy="16309"/>
      </dsp:txXfrm>
    </dsp:sp>
    <dsp:sp modelId="{DB534CFC-E31F-BF49-B2F1-8BEF0435C140}">
      <dsp:nvSpPr>
        <dsp:cNvPr id="0" name=""/>
        <dsp:cNvSpPr/>
      </dsp:nvSpPr>
      <dsp:spPr>
        <a:xfrm>
          <a:off x="513324" y="1803400"/>
          <a:ext cx="326188" cy="932321"/>
        </a:xfrm>
        <a:custGeom>
          <a:avLst/>
          <a:gdLst/>
          <a:ahLst/>
          <a:cxnLst/>
          <a:rect l="0" t="0" r="0" b="0"/>
          <a:pathLst>
            <a:path>
              <a:moveTo>
                <a:pt x="0" y="0"/>
              </a:moveTo>
              <a:lnTo>
                <a:pt x="163094" y="0"/>
              </a:lnTo>
              <a:lnTo>
                <a:pt x="163094" y="932321"/>
              </a:lnTo>
              <a:lnTo>
                <a:pt x="326188" y="932321"/>
              </a:lnTo>
            </a:path>
          </a:pathLst>
        </a:custGeom>
        <a:noFill/>
        <a:ln w="381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51725" y="2244867"/>
        <a:ext cx="49386" cy="49386"/>
      </dsp:txXfrm>
    </dsp:sp>
    <dsp:sp modelId="{86233209-59D3-4B44-8F2A-E8BF79A1FDE6}">
      <dsp:nvSpPr>
        <dsp:cNvPr id="0" name=""/>
        <dsp:cNvSpPr/>
      </dsp:nvSpPr>
      <dsp:spPr>
        <a:xfrm>
          <a:off x="4427583" y="2068453"/>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82523" y="2106019"/>
        <a:ext cx="16309" cy="16309"/>
      </dsp:txXfrm>
    </dsp:sp>
    <dsp:sp modelId="{B239AEA0-5D4E-6445-B546-0DACDAF36E06}">
      <dsp:nvSpPr>
        <dsp:cNvPr id="0" name=""/>
        <dsp:cNvSpPr/>
      </dsp:nvSpPr>
      <dsp:spPr>
        <a:xfrm>
          <a:off x="2470454" y="2068453"/>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5393" y="2106019"/>
        <a:ext cx="16309" cy="16309"/>
      </dsp:txXfrm>
    </dsp:sp>
    <dsp:sp modelId="{8F973B24-4F60-1C41-81CF-59CFC04251ED}">
      <dsp:nvSpPr>
        <dsp:cNvPr id="0" name=""/>
        <dsp:cNvSpPr/>
      </dsp:nvSpPr>
      <dsp:spPr>
        <a:xfrm>
          <a:off x="513324" y="1803400"/>
          <a:ext cx="326188" cy="310773"/>
        </a:xfrm>
        <a:custGeom>
          <a:avLst/>
          <a:gdLst/>
          <a:ahLst/>
          <a:cxnLst/>
          <a:rect l="0" t="0" r="0" b="0"/>
          <a:pathLst>
            <a:path>
              <a:moveTo>
                <a:pt x="0" y="0"/>
              </a:moveTo>
              <a:lnTo>
                <a:pt x="163094" y="0"/>
              </a:lnTo>
              <a:lnTo>
                <a:pt x="163094" y="310773"/>
              </a:lnTo>
              <a:lnTo>
                <a:pt x="326188" y="310773"/>
              </a:lnTo>
            </a:path>
          </a:pathLst>
        </a:custGeom>
        <a:noFill/>
        <a:ln w="381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65155" y="1947523"/>
        <a:ext cx="22526" cy="22526"/>
      </dsp:txXfrm>
    </dsp:sp>
    <dsp:sp modelId="{8BAF8428-1BEA-7140-98F7-18D40701DDCE}">
      <dsp:nvSpPr>
        <dsp:cNvPr id="0" name=""/>
        <dsp:cNvSpPr/>
      </dsp:nvSpPr>
      <dsp:spPr>
        <a:xfrm>
          <a:off x="4427583" y="1446906"/>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82523" y="1484471"/>
        <a:ext cx="16309" cy="16309"/>
      </dsp:txXfrm>
    </dsp:sp>
    <dsp:sp modelId="{EBE8A800-ABCE-E849-8349-73A0F7225D22}">
      <dsp:nvSpPr>
        <dsp:cNvPr id="0" name=""/>
        <dsp:cNvSpPr/>
      </dsp:nvSpPr>
      <dsp:spPr>
        <a:xfrm>
          <a:off x="2470454" y="1446906"/>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5393" y="1484471"/>
        <a:ext cx="16309" cy="16309"/>
      </dsp:txXfrm>
    </dsp:sp>
    <dsp:sp modelId="{D8D3CB9E-3BA3-024C-8769-DB5FD82D6FD5}">
      <dsp:nvSpPr>
        <dsp:cNvPr id="0" name=""/>
        <dsp:cNvSpPr/>
      </dsp:nvSpPr>
      <dsp:spPr>
        <a:xfrm>
          <a:off x="513324" y="1492626"/>
          <a:ext cx="326188" cy="310773"/>
        </a:xfrm>
        <a:custGeom>
          <a:avLst/>
          <a:gdLst/>
          <a:ahLst/>
          <a:cxnLst/>
          <a:rect l="0" t="0" r="0" b="0"/>
          <a:pathLst>
            <a:path>
              <a:moveTo>
                <a:pt x="0" y="310773"/>
              </a:moveTo>
              <a:lnTo>
                <a:pt x="163094" y="310773"/>
              </a:lnTo>
              <a:lnTo>
                <a:pt x="163094" y="0"/>
              </a:lnTo>
              <a:lnTo>
                <a:pt x="326188" y="0"/>
              </a:lnTo>
            </a:path>
          </a:pathLst>
        </a:custGeom>
        <a:noFill/>
        <a:ln w="381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65155" y="1636749"/>
        <a:ext cx="22526" cy="22526"/>
      </dsp:txXfrm>
    </dsp:sp>
    <dsp:sp modelId="{2423EE55-7EF7-E84B-945A-396D542BAEDD}">
      <dsp:nvSpPr>
        <dsp:cNvPr id="0" name=""/>
        <dsp:cNvSpPr/>
      </dsp:nvSpPr>
      <dsp:spPr>
        <a:xfrm>
          <a:off x="4427583" y="825358"/>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82523" y="862923"/>
        <a:ext cx="16309" cy="16309"/>
      </dsp:txXfrm>
    </dsp:sp>
    <dsp:sp modelId="{A2605C07-A5D6-C042-9F72-22337969A2B0}">
      <dsp:nvSpPr>
        <dsp:cNvPr id="0" name=""/>
        <dsp:cNvSpPr/>
      </dsp:nvSpPr>
      <dsp:spPr>
        <a:xfrm>
          <a:off x="2470454" y="825358"/>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5393" y="862923"/>
        <a:ext cx="16309" cy="16309"/>
      </dsp:txXfrm>
    </dsp:sp>
    <dsp:sp modelId="{CAB270BF-E779-1543-ABCC-958500286463}">
      <dsp:nvSpPr>
        <dsp:cNvPr id="0" name=""/>
        <dsp:cNvSpPr/>
      </dsp:nvSpPr>
      <dsp:spPr>
        <a:xfrm>
          <a:off x="513324" y="871078"/>
          <a:ext cx="326188" cy="932321"/>
        </a:xfrm>
        <a:custGeom>
          <a:avLst/>
          <a:gdLst/>
          <a:ahLst/>
          <a:cxnLst/>
          <a:rect l="0" t="0" r="0" b="0"/>
          <a:pathLst>
            <a:path>
              <a:moveTo>
                <a:pt x="0" y="932321"/>
              </a:moveTo>
              <a:lnTo>
                <a:pt x="163094" y="932321"/>
              </a:lnTo>
              <a:lnTo>
                <a:pt x="163094" y="0"/>
              </a:lnTo>
              <a:lnTo>
                <a:pt x="326188" y="0"/>
              </a:lnTo>
            </a:path>
          </a:pathLst>
        </a:custGeom>
        <a:noFill/>
        <a:ln w="381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51725" y="1312545"/>
        <a:ext cx="49386" cy="49386"/>
      </dsp:txXfrm>
    </dsp:sp>
    <dsp:sp modelId="{39A935CB-5ECF-844C-AD8C-BAE43469112A}">
      <dsp:nvSpPr>
        <dsp:cNvPr id="0" name=""/>
        <dsp:cNvSpPr/>
      </dsp:nvSpPr>
      <dsp:spPr>
        <a:xfrm>
          <a:off x="4427583" y="203810"/>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82523" y="241375"/>
        <a:ext cx="16309" cy="16309"/>
      </dsp:txXfrm>
    </dsp:sp>
    <dsp:sp modelId="{9FACF820-D76D-6A45-AF4D-2BEB25E9FD9B}">
      <dsp:nvSpPr>
        <dsp:cNvPr id="0" name=""/>
        <dsp:cNvSpPr/>
      </dsp:nvSpPr>
      <dsp:spPr>
        <a:xfrm>
          <a:off x="2470454" y="203810"/>
          <a:ext cx="326188" cy="91440"/>
        </a:xfrm>
        <a:custGeom>
          <a:avLst/>
          <a:gdLst/>
          <a:ahLst/>
          <a:cxnLst/>
          <a:rect l="0" t="0" r="0" b="0"/>
          <a:pathLst>
            <a:path>
              <a:moveTo>
                <a:pt x="0" y="45720"/>
              </a:moveTo>
              <a:lnTo>
                <a:pt x="326188" y="45720"/>
              </a:lnTo>
            </a:path>
          </a:pathLst>
        </a:custGeom>
        <a:noFill/>
        <a:ln w="38100" cap="flat" cmpd="thickThin"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5393" y="241375"/>
        <a:ext cx="16309" cy="16309"/>
      </dsp:txXfrm>
    </dsp:sp>
    <dsp:sp modelId="{67EF37D2-82F1-F441-AC10-62EBA540CFC1}">
      <dsp:nvSpPr>
        <dsp:cNvPr id="0" name=""/>
        <dsp:cNvSpPr/>
      </dsp:nvSpPr>
      <dsp:spPr>
        <a:xfrm>
          <a:off x="513324" y="249530"/>
          <a:ext cx="326188" cy="1553869"/>
        </a:xfrm>
        <a:custGeom>
          <a:avLst/>
          <a:gdLst/>
          <a:ahLst/>
          <a:cxnLst/>
          <a:rect l="0" t="0" r="0" b="0"/>
          <a:pathLst>
            <a:path>
              <a:moveTo>
                <a:pt x="0" y="1553869"/>
              </a:moveTo>
              <a:lnTo>
                <a:pt x="163094" y="1553869"/>
              </a:lnTo>
              <a:lnTo>
                <a:pt x="163094" y="0"/>
              </a:lnTo>
              <a:lnTo>
                <a:pt x="326188" y="0"/>
              </a:lnTo>
            </a:path>
          </a:pathLst>
        </a:custGeom>
        <a:noFill/>
        <a:ln w="381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6725" y="986771"/>
        <a:ext cx="79386" cy="79386"/>
      </dsp:txXfrm>
    </dsp:sp>
    <dsp:sp modelId="{AFA33DE5-9C6C-F64E-9551-F32470BDE919}">
      <dsp:nvSpPr>
        <dsp:cNvPr id="0" name=""/>
        <dsp:cNvSpPr/>
      </dsp:nvSpPr>
      <dsp:spPr>
        <a:xfrm rot="16200000">
          <a:off x="-1043816" y="1554780"/>
          <a:ext cx="2617043"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Operations Functions</a:t>
          </a:r>
        </a:p>
      </dsp:txBody>
      <dsp:txXfrm>
        <a:off x="-1043816" y="1554780"/>
        <a:ext cx="2617043" cy="497238"/>
      </dsp:txXfrm>
    </dsp:sp>
    <dsp:sp modelId="{DDF5A9AF-8748-784A-AA8D-02FE6389131F}">
      <dsp:nvSpPr>
        <dsp:cNvPr id="0" name=""/>
        <dsp:cNvSpPr/>
      </dsp:nvSpPr>
      <dsp:spPr>
        <a:xfrm>
          <a:off x="839512" y="911"/>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Technical</a:t>
          </a:r>
        </a:p>
      </dsp:txBody>
      <dsp:txXfrm>
        <a:off x="839512" y="911"/>
        <a:ext cx="1630941" cy="497238"/>
      </dsp:txXfrm>
    </dsp:sp>
    <dsp:sp modelId="{D5720C5D-5A46-9146-BFF1-BF37D973F150}">
      <dsp:nvSpPr>
        <dsp:cNvPr id="0" name=""/>
        <dsp:cNvSpPr/>
      </dsp:nvSpPr>
      <dsp:spPr>
        <a:xfrm>
          <a:off x="2796642" y="911"/>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Technology needs</a:t>
          </a:r>
        </a:p>
      </dsp:txBody>
      <dsp:txXfrm>
        <a:off x="2796642" y="911"/>
        <a:ext cx="1630941" cy="497238"/>
      </dsp:txXfrm>
    </dsp:sp>
    <dsp:sp modelId="{DD11DAF7-27C4-3B46-BE70-A1E13C4E2816}">
      <dsp:nvSpPr>
        <dsp:cNvPr id="0" name=""/>
        <dsp:cNvSpPr/>
      </dsp:nvSpPr>
      <dsp:spPr>
        <a:xfrm>
          <a:off x="4753772" y="911"/>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Technology Options</a:t>
          </a:r>
        </a:p>
      </dsp:txBody>
      <dsp:txXfrm>
        <a:off x="4753772" y="911"/>
        <a:ext cx="1630941" cy="497238"/>
      </dsp:txXfrm>
    </dsp:sp>
    <dsp:sp modelId="{9F8D07D3-CE20-8F40-83E0-F254DD19E4C3}">
      <dsp:nvSpPr>
        <dsp:cNvPr id="0" name=""/>
        <dsp:cNvSpPr/>
      </dsp:nvSpPr>
      <dsp:spPr>
        <a:xfrm>
          <a:off x="839512" y="622459"/>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Product &amp; Service</a:t>
          </a:r>
        </a:p>
      </dsp:txBody>
      <dsp:txXfrm>
        <a:off x="839512" y="622459"/>
        <a:ext cx="1630941" cy="497238"/>
      </dsp:txXfrm>
    </dsp:sp>
    <dsp:sp modelId="{83F95AA2-F120-654E-8FFA-4845B3A6161C}">
      <dsp:nvSpPr>
        <dsp:cNvPr id="0" name=""/>
        <dsp:cNvSpPr/>
      </dsp:nvSpPr>
      <dsp:spPr>
        <a:xfrm>
          <a:off x="2796642" y="622459"/>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Capabilities, capacities, Constraints </a:t>
          </a:r>
        </a:p>
      </dsp:txBody>
      <dsp:txXfrm>
        <a:off x="2796642" y="622459"/>
        <a:ext cx="1630941" cy="497238"/>
      </dsp:txXfrm>
    </dsp:sp>
    <dsp:sp modelId="{81D0E863-1911-2048-8BA5-84DFD4BDD3FE}">
      <dsp:nvSpPr>
        <dsp:cNvPr id="0" name=""/>
        <dsp:cNvSpPr/>
      </dsp:nvSpPr>
      <dsp:spPr>
        <a:xfrm>
          <a:off x="4753772" y="622459"/>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New product/ Service ideas</a:t>
          </a:r>
        </a:p>
      </dsp:txBody>
      <dsp:txXfrm>
        <a:off x="4753772" y="622459"/>
        <a:ext cx="1630941" cy="497238"/>
      </dsp:txXfrm>
    </dsp:sp>
    <dsp:sp modelId="{47DE0486-B750-FE45-9F19-58AE5636A3EC}">
      <dsp:nvSpPr>
        <dsp:cNvPr id="0" name=""/>
        <dsp:cNvSpPr/>
      </dsp:nvSpPr>
      <dsp:spPr>
        <a:xfrm>
          <a:off x="839512" y="1244006"/>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Finance</a:t>
          </a:r>
        </a:p>
      </dsp:txBody>
      <dsp:txXfrm>
        <a:off x="839512" y="1244006"/>
        <a:ext cx="1630941" cy="497238"/>
      </dsp:txXfrm>
    </dsp:sp>
    <dsp:sp modelId="{8CB59776-5371-BC4C-89E2-B698BD4D3ACD}">
      <dsp:nvSpPr>
        <dsp:cNvPr id="0" name=""/>
        <dsp:cNvSpPr/>
      </dsp:nvSpPr>
      <dsp:spPr>
        <a:xfrm>
          <a:off x="2796642" y="1244006"/>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Finance constraints / Performance measurements/</a:t>
          </a:r>
        </a:p>
      </dsp:txBody>
      <dsp:txXfrm>
        <a:off x="2796642" y="1244006"/>
        <a:ext cx="1630941" cy="497238"/>
      </dsp:txXfrm>
    </dsp:sp>
    <dsp:sp modelId="{4EFB1E8F-0438-674A-BC19-90AC854A3E6B}">
      <dsp:nvSpPr>
        <dsp:cNvPr id="0" name=""/>
        <dsp:cNvSpPr/>
      </dsp:nvSpPr>
      <dsp:spPr>
        <a:xfrm>
          <a:off x="4753772" y="1244006"/>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Decision making data</a:t>
          </a:r>
        </a:p>
      </dsp:txBody>
      <dsp:txXfrm>
        <a:off x="4753772" y="1244006"/>
        <a:ext cx="1630941" cy="497238"/>
      </dsp:txXfrm>
    </dsp:sp>
    <dsp:sp modelId="{5C373407-F120-CA45-90DB-E5CE1E2F11FC}">
      <dsp:nvSpPr>
        <dsp:cNvPr id="0" name=""/>
        <dsp:cNvSpPr/>
      </dsp:nvSpPr>
      <dsp:spPr>
        <a:xfrm>
          <a:off x="839512" y="1865554"/>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HR</a:t>
          </a:r>
        </a:p>
      </dsp:txBody>
      <dsp:txXfrm>
        <a:off x="839512" y="1865554"/>
        <a:ext cx="1630941" cy="497238"/>
      </dsp:txXfrm>
    </dsp:sp>
    <dsp:sp modelId="{058BFDA4-5241-7346-BCF5-81B432D08760}">
      <dsp:nvSpPr>
        <dsp:cNvPr id="0" name=""/>
        <dsp:cNvSpPr/>
      </dsp:nvSpPr>
      <dsp:spPr>
        <a:xfrm>
          <a:off x="2796642" y="1865554"/>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HR needs &amp; gaps</a:t>
          </a:r>
        </a:p>
      </dsp:txBody>
      <dsp:txXfrm>
        <a:off x="2796642" y="1865554"/>
        <a:ext cx="1630941" cy="497238"/>
      </dsp:txXfrm>
    </dsp:sp>
    <dsp:sp modelId="{C3E7725F-1E72-8B42-B0FF-C3BCC66494FC}">
      <dsp:nvSpPr>
        <dsp:cNvPr id="0" name=""/>
        <dsp:cNvSpPr/>
      </dsp:nvSpPr>
      <dsp:spPr>
        <a:xfrm>
          <a:off x="4753772" y="1865554"/>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HR recruitment, development &amp; training</a:t>
          </a:r>
        </a:p>
      </dsp:txBody>
      <dsp:txXfrm>
        <a:off x="4753772" y="1865554"/>
        <a:ext cx="1630941" cy="497238"/>
      </dsp:txXfrm>
    </dsp:sp>
    <dsp:sp modelId="{B266B504-F898-2047-8B78-4BB2CA71AD96}">
      <dsp:nvSpPr>
        <dsp:cNvPr id="0" name=""/>
        <dsp:cNvSpPr/>
      </dsp:nvSpPr>
      <dsp:spPr>
        <a:xfrm>
          <a:off x="839512" y="2487102"/>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Marketing</a:t>
          </a:r>
        </a:p>
      </dsp:txBody>
      <dsp:txXfrm>
        <a:off x="839512" y="2487102"/>
        <a:ext cx="1630941" cy="497238"/>
      </dsp:txXfrm>
    </dsp:sp>
    <dsp:sp modelId="{75FA165D-7A4E-534B-8647-A050E9C1F6E0}">
      <dsp:nvSpPr>
        <dsp:cNvPr id="0" name=""/>
        <dsp:cNvSpPr/>
      </dsp:nvSpPr>
      <dsp:spPr>
        <a:xfrm>
          <a:off x="2796642" y="2487102"/>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Market activities, constraints &amp; gaps</a:t>
          </a:r>
        </a:p>
      </dsp:txBody>
      <dsp:txXfrm>
        <a:off x="2796642" y="2487102"/>
        <a:ext cx="1630941" cy="497238"/>
      </dsp:txXfrm>
    </dsp:sp>
    <dsp:sp modelId="{917971EA-0036-7F4C-A18B-4B0B775B3F6D}">
      <dsp:nvSpPr>
        <dsp:cNvPr id="0" name=""/>
        <dsp:cNvSpPr/>
      </dsp:nvSpPr>
      <dsp:spPr>
        <a:xfrm>
          <a:off x="4753772" y="2487102"/>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Market opportunities</a:t>
          </a:r>
        </a:p>
      </dsp:txBody>
      <dsp:txXfrm>
        <a:off x="4753772" y="2487102"/>
        <a:ext cx="1630941" cy="497238"/>
      </dsp:txXfrm>
    </dsp:sp>
    <dsp:sp modelId="{968BAB85-D6E4-8649-AC34-1B8A7BEF0CDA}">
      <dsp:nvSpPr>
        <dsp:cNvPr id="0" name=""/>
        <dsp:cNvSpPr/>
      </dsp:nvSpPr>
      <dsp:spPr>
        <a:xfrm>
          <a:off x="839512" y="3108650"/>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Information Systems </a:t>
          </a:r>
        </a:p>
      </dsp:txBody>
      <dsp:txXfrm>
        <a:off x="839512" y="3108650"/>
        <a:ext cx="1630941" cy="497238"/>
      </dsp:txXfrm>
    </dsp:sp>
    <dsp:sp modelId="{B895DF17-B412-1040-B3F0-29D33B68FA40}">
      <dsp:nvSpPr>
        <dsp:cNvPr id="0" name=""/>
        <dsp:cNvSpPr/>
      </dsp:nvSpPr>
      <dsp:spPr>
        <a:xfrm>
          <a:off x="2796642" y="3108650"/>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IS needs &amp; gaps</a:t>
          </a:r>
        </a:p>
      </dsp:txBody>
      <dsp:txXfrm>
        <a:off x="2796642" y="3108650"/>
        <a:ext cx="1630941" cy="497238"/>
      </dsp:txXfrm>
    </dsp:sp>
    <dsp:sp modelId="{A3BFEFB1-9218-4345-8099-A609FA606DE0}">
      <dsp:nvSpPr>
        <dsp:cNvPr id="0" name=""/>
        <dsp:cNvSpPr/>
      </dsp:nvSpPr>
      <dsp:spPr>
        <a:xfrm>
          <a:off x="4753772" y="3108650"/>
          <a:ext cx="1630941" cy="49723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IS improvement systems &amp; tools</a:t>
          </a:r>
        </a:p>
      </dsp:txBody>
      <dsp:txXfrm>
        <a:off x="4753772" y="3108650"/>
        <a:ext cx="1630941" cy="4972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0F383-3E1F-5B4B-BAE8-E4C90EFAA016}">
      <dsp:nvSpPr>
        <dsp:cNvPr id="0" name=""/>
        <dsp:cNvSpPr/>
      </dsp:nvSpPr>
      <dsp:spPr>
        <a:xfrm>
          <a:off x="315118" y="442017"/>
          <a:ext cx="2951162" cy="2951162"/>
        </a:xfrm>
        <a:prstGeom prst="blockArc">
          <a:avLst>
            <a:gd name="adj1" fmla="val 9000000"/>
            <a:gd name="adj2" fmla="val 16200000"/>
            <a:gd name="adj3" fmla="val 4635"/>
          </a:avLst>
        </a:prstGeom>
        <a:solidFill>
          <a:schemeClr val="accent3">
            <a:hueOff val="-1605013"/>
            <a:satOff val="34245"/>
            <a:lumOff val="-1588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17384FD-42C4-AE4F-ADF1-BC108147342D}">
      <dsp:nvSpPr>
        <dsp:cNvPr id="0" name=""/>
        <dsp:cNvSpPr/>
      </dsp:nvSpPr>
      <dsp:spPr>
        <a:xfrm>
          <a:off x="315118" y="442017"/>
          <a:ext cx="2951162" cy="2951162"/>
        </a:xfrm>
        <a:prstGeom prst="blockArc">
          <a:avLst>
            <a:gd name="adj1" fmla="val 1800000"/>
            <a:gd name="adj2" fmla="val 9000000"/>
            <a:gd name="adj3" fmla="val 4635"/>
          </a:avLst>
        </a:prstGeom>
        <a:solidFill>
          <a:schemeClr val="accent3">
            <a:hueOff val="-802507"/>
            <a:satOff val="17123"/>
            <a:lumOff val="-794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448B3E6-9927-0341-A56B-BD4A8A476AFC}">
      <dsp:nvSpPr>
        <dsp:cNvPr id="0" name=""/>
        <dsp:cNvSpPr/>
      </dsp:nvSpPr>
      <dsp:spPr>
        <a:xfrm>
          <a:off x="315118" y="442017"/>
          <a:ext cx="2951162" cy="2951162"/>
        </a:xfrm>
        <a:prstGeom prst="blockArc">
          <a:avLst>
            <a:gd name="adj1" fmla="val 16200000"/>
            <a:gd name="adj2" fmla="val 180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E1CC45-DF0B-DC49-B162-C6754357EE9E}">
      <dsp:nvSpPr>
        <dsp:cNvPr id="0" name=""/>
        <dsp:cNvSpPr/>
      </dsp:nvSpPr>
      <dsp:spPr>
        <a:xfrm>
          <a:off x="1112192" y="1239091"/>
          <a:ext cx="1357014" cy="1357014"/>
        </a:xfrm>
        <a:prstGeom prst="ellipse">
          <a:avLst/>
        </a:prstGeom>
        <a:solidFill>
          <a:schemeClr val="accent2">
            <a:hueOff val="0"/>
            <a:satOff val="0"/>
            <a:lumOff val="0"/>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BPO Services</a:t>
          </a:r>
        </a:p>
      </dsp:txBody>
      <dsp:txXfrm>
        <a:off x="1310922" y="1437821"/>
        <a:ext cx="959554" cy="959554"/>
      </dsp:txXfrm>
    </dsp:sp>
    <dsp:sp modelId="{76B3DD2F-C4F6-E948-8946-CFB1082D9109}">
      <dsp:nvSpPr>
        <dsp:cNvPr id="0" name=""/>
        <dsp:cNvSpPr/>
      </dsp:nvSpPr>
      <dsp:spPr>
        <a:xfrm>
          <a:off x="1315744" y="1259"/>
          <a:ext cx="949910" cy="949910"/>
        </a:xfrm>
        <a:prstGeom prst="ellipse">
          <a:avLst/>
        </a:prstGeom>
        <a:solidFill>
          <a:schemeClr val="accent3">
            <a:hueOff val="0"/>
            <a:satOff val="0"/>
            <a:lumOff val="0"/>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HRM</a:t>
          </a:r>
        </a:p>
      </dsp:txBody>
      <dsp:txXfrm>
        <a:off x="1454855" y="140370"/>
        <a:ext cx="671688" cy="671688"/>
      </dsp:txXfrm>
    </dsp:sp>
    <dsp:sp modelId="{7AEC6561-D842-9A4C-A152-BBB20A9CB85E}">
      <dsp:nvSpPr>
        <dsp:cNvPr id="0" name=""/>
        <dsp:cNvSpPr/>
      </dsp:nvSpPr>
      <dsp:spPr>
        <a:xfrm>
          <a:off x="2564020" y="2163335"/>
          <a:ext cx="949910" cy="949910"/>
        </a:xfrm>
        <a:prstGeom prst="ellipse">
          <a:avLst/>
        </a:prstGeom>
        <a:solidFill>
          <a:schemeClr val="accent3">
            <a:hueOff val="-802507"/>
            <a:satOff val="17123"/>
            <a:lumOff val="-7941"/>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Administration</a:t>
          </a:r>
        </a:p>
      </dsp:txBody>
      <dsp:txXfrm>
        <a:off x="2703131" y="2302446"/>
        <a:ext cx="671688" cy="671688"/>
      </dsp:txXfrm>
    </dsp:sp>
    <dsp:sp modelId="{0E00A0AE-945E-664A-8C6F-A573DF9A792C}">
      <dsp:nvSpPr>
        <dsp:cNvPr id="0" name=""/>
        <dsp:cNvSpPr/>
      </dsp:nvSpPr>
      <dsp:spPr>
        <a:xfrm>
          <a:off x="67469" y="2163335"/>
          <a:ext cx="949910" cy="949910"/>
        </a:xfrm>
        <a:prstGeom prst="ellipse">
          <a:avLst/>
        </a:prstGeom>
        <a:solidFill>
          <a:schemeClr val="accent3">
            <a:hueOff val="-1605013"/>
            <a:satOff val="34245"/>
            <a:lumOff val="-15882"/>
            <a:alphaOff val="0"/>
          </a:schemeClr>
        </a:solidFill>
        <a:ln w="38100" cap="flat" cmpd="thinThick"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Book Keeping</a:t>
          </a:r>
        </a:p>
      </dsp:txBody>
      <dsp:txXfrm>
        <a:off x="206580" y="2302446"/>
        <a:ext cx="671688" cy="67168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970AD1-5F4D-0B44-B231-F1E7C52CEBB9}"/>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A0B2A99-F9B3-7444-9113-C7D875F5029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25633CDA-1504-9A41-9892-C3558DD6906C}" type="datetime1">
              <a:rPr lang="en-US" altLang="en-US"/>
              <a:pPr/>
              <a:t>1/13/20</a:t>
            </a:fld>
            <a:endParaRPr lang="en-GB" altLang="en-US"/>
          </a:p>
        </p:txBody>
      </p:sp>
      <p:sp>
        <p:nvSpPr>
          <p:cNvPr id="4" name="Footer Placeholder 3">
            <a:extLst>
              <a:ext uri="{FF2B5EF4-FFF2-40B4-BE49-F238E27FC236}">
                <a16:creationId xmlns:a16="http://schemas.microsoft.com/office/drawing/2014/main" id="{DD4BBF7E-9047-E64F-B4A5-32548A39C08E}"/>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4085C75D-E62F-094E-8FB2-9355042FCFD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95BB8EC5-03B6-EB44-AA31-EB61348BE851}"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6777EC93-EBA7-9C45-BF79-93D0A977BEC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GB"/>
          </a:p>
        </p:txBody>
      </p:sp>
      <p:sp>
        <p:nvSpPr>
          <p:cNvPr id="160771" name="Rectangle 3">
            <a:extLst>
              <a:ext uri="{FF2B5EF4-FFF2-40B4-BE49-F238E27FC236}">
                <a16:creationId xmlns:a16="http://schemas.microsoft.com/office/drawing/2014/main" id="{B07CC8AF-E1BF-2A4A-9A2B-C39737EF38F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en-GB"/>
          </a:p>
        </p:txBody>
      </p:sp>
      <p:sp>
        <p:nvSpPr>
          <p:cNvPr id="20484" name="Rectangle 4">
            <a:extLst>
              <a:ext uri="{FF2B5EF4-FFF2-40B4-BE49-F238E27FC236}">
                <a16:creationId xmlns:a16="http://schemas.microsoft.com/office/drawing/2014/main" id="{596281E4-81EC-C34B-8F73-5392B7BDE1C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3" name="Rectangle 5">
            <a:extLst>
              <a:ext uri="{FF2B5EF4-FFF2-40B4-BE49-F238E27FC236}">
                <a16:creationId xmlns:a16="http://schemas.microsoft.com/office/drawing/2014/main" id="{1902FA21-D9EC-3F44-A4FA-593D3FFC607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0774" name="Rectangle 6">
            <a:extLst>
              <a:ext uri="{FF2B5EF4-FFF2-40B4-BE49-F238E27FC236}">
                <a16:creationId xmlns:a16="http://schemas.microsoft.com/office/drawing/2014/main" id="{482CC7F9-F13D-4A49-867E-474B2FB782F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GB"/>
          </a:p>
        </p:txBody>
      </p:sp>
      <p:sp>
        <p:nvSpPr>
          <p:cNvPr id="160775" name="Rectangle 7">
            <a:extLst>
              <a:ext uri="{FF2B5EF4-FFF2-40B4-BE49-F238E27FC236}">
                <a16:creationId xmlns:a16="http://schemas.microsoft.com/office/drawing/2014/main" id="{1CA0A24B-D643-774E-98F0-30676C6E9DB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64E32B6C-54AA-5141-9B87-3D79C87C780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FA6DC12-BF81-A54B-8553-D98D8DA7D9C5}"/>
              </a:ext>
            </a:extLst>
          </p:cNvPr>
          <p:cNvSpPr>
            <a:spLocks noGrp="1" noRot="1" noChangeAspect="1"/>
          </p:cNvSpPr>
          <p:nvPr>
            <p:ph type="sldImg"/>
          </p:nvPr>
        </p:nvSpPr>
        <p:spPr>
          <a:ln/>
        </p:spPr>
      </p:sp>
      <p:sp>
        <p:nvSpPr>
          <p:cNvPr id="23554" name="Notes Placeholder 2">
            <a:extLst>
              <a:ext uri="{FF2B5EF4-FFF2-40B4-BE49-F238E27FC236}">
                <a16:creationId xmlns:a16="http://schemas.microsoft.com/office/drawing/2014/main" id="{EE56ECA6-07DF-974A-B1BC-6377711162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C4C687FE-C773-5445-A398-B688100A8B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EF25DDA-9F04-5B46-B306-AF99CE8B4C7C}" type="slidenum">
              <a:rPr lang="en-US" altLang="en-US" sz="1200"/>
              <a:pPr eaLnBrk="1" hangingPunct="1"/>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BBB4680-F639-9B40-9036-428A76FE62CF}"/>
              </a:ext>
            </a:extLst>
          </p:cNvPr>
          <p:cNvSpPr>
            <a:spLocks noGrp="1" noRot="1" noChangeAspect="1"/>
          </p:cNvSpPr>
          <p:nvPr>
            <p:ph type="sldImg"/>
          </p:nvPr>
        </p:nvSpPr>
        <p:spPr>
          <a:ln/>
        </p:spPr>
      </p:sp>
      <p:sp>
        <p:nvSpPr>
          <p:cNvPr id="25602" name="Notes Placeholder 2">
            <a:extLst>
              <a:ext uri="{FF2B5EF4-FFF2-40B4-BE49-F238E27FC236}">
                <a16:creationId xmlns:a16="http://schemas.microsoft.com/office/drawing/2014/main" id="{52D77D0F-54BB-0742-82A3-18AFCC980F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42673287-8E6D-364A-9AA1-31D09AA69C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2ADD19-C5D7-0B46-A25E-CFB4EA9428F9}" type="slidenum">
              <a:rPr lang="en-US" altLang="en-US" sz="1200"/>
              <a:pPr eaLnBrk="1" hangingPunct="1"/>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F5F7E50-FF6C-DD45-B397-D0980E17342F}"/>
              </a:ext>
            </a:extLst>
          </p:cNvPr>
          <p:cNvSpPr>
            <a:spLocks noGrp="1" noRot="1" noChangeAspect="1"/>
          </p:cNvSpPr>
          <p:nvPr>
            <p:ph type="sldImg"/>
          </p:nvPr>
        </p:nvSpPr>
        <p:spPr>
          <a:ln/>
        </p:spPr>
      </p:sp>
      <p:sp>
        <p:nvSpPr>
          <p:cNvPr id="27650" name="Notes Placeholder 2">
            <a:extLst>
              <a:ext uri="{FF2B5EF4-FFF2-40B4-BE49-F238E27FC236}">
                <a16:creationId xmlns:a16="http://schemas.microsoft.com/office/drawing/2014/main" id="{5998B637-5C48-0247-9385-C6528A74A0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B5E17E10-E1C4-2D46-9FFD-622183A662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C808CF-EC96-1A43-A742-D5FB977C8AD1}" type="slidenum">
              <a:rPr lang="en-US" altLang="en-US" sz="1200"/>
              <a:pPr eaLnBrk="1" hangingPunct="1"/>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809F844-CD34-9440-9DC2-02C74989FE6A}"/>
              </a:ext>
            </a:extLst>
          </p:cNvPr>
          <p:cNvSpPr>
            <a:spLocks noGrp="1" noRot="1" noChangeAspect="1"/>
          </p:cNvSpPr>
          <p:nvPr>
            <p:ph type="sldImg"/>
          </p:nvPr>
        </p:nvSpPr>
        <p:spPr>
          <a:ln/>
        </p:spPr>
      </p:sp>
      <p:sp>
        <p:nvSpPr>
          <p:cNvPr id="29698" name="Notes Placeholder 2">
            <a:extLst>
              <a:ext uri="{FF2B5EF4-FFF2-40B4-BE49-F238E27FC236}">
                <a16:creationId xmlns:a16="http://schemas.microsoft.com/office/drawing/2014/main" id="{3E0BCC8D-5672-9344-95A8-CD38B849F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3E919A58-7992-2748-B446-75DE8F1F7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D98ABED-B4A7-8E47-8231-A98AFEF7326E}" type="slidenum">
              <a:rPr lang="en-US" altLang="en-US" sz="120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6861201B-68BB-D041-913D-3529147231E1}"/>
              </a:ext>
            </a:extLst>
          </p:cNvPr>
          <p:cNvSpPr>
            <a:spLocks noGrp="1" noRot="1" noChangeAspect="1"/>
          </p:cNvSpPr>
          <p:nvPr>
            <p:ph type="sldImg"/>
          </p:nvPr>
        </p:nvSpPr>
        <p:spPr>
          <a:ln/>
        </p:spPr>
      </p:sp>
      <p:sp>
        <p:nvSpPr>
          <p:cNvPr id="31746" name="Notes Placeholder 2">
            <a:extLst>
              <a:ext uri="{FF2B5EF4-FFF2-40B4-BE49-F238E27FC236}">
                <a16:creationId xmlns:a16="http://schemas.microsoft.com/office/drawing/2014/main" id="{DBC164D5-368C-C64F-AD99-4E82841147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BEE85C5F-9D6C-854B-9EB0-219D183A03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82B722-2227-6C4A-813A-169B4F584D78}" type="slidenum">
              <a:rPr lang="en-US" altLang="en-US" sz="120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2E5DDC7-28B6-D645-9AB5-69D7B459536A}"/>
              </a:ext>
            </a:extLst>
          </p:cNvPr>
          <p:cNvSpPr>
            <a:spLocks noGrp="1" noRot="1" noChangeAspect="1"/>
          </p:cNvSpPr>
          <p:nvPr>
            <p:ph type="sldImg"/>
          </p:nvPr>
        </p:nvSpPr>
        <p:spPr>
          <a:ln/>
        </p:spPr>
      </p:sp>
      <p:sp>
        <p:nvSpPr>
          <p:cNvPr id="33794" name="Notes Placeholder 2">
            <a:extLst>
              <a:ext uri="{FF2B5EF4-FFF2-40B4-BE49-F238E27FC236}">
                <a16:creationId xmlns:a16="http://schemas.microsoft.com/office/drawing/2014/main" id="{938CF5EC-FCDF-734F-9C32-1807A48F59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ECBBC4E5-F39B-BE4A-986A-B34BAEC1B4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FD643B2-0470-4542-9D95-ECE537A3C880}" type="slidenum">
              <a:rPr lang="en-US" altLang="en-US" sz="120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E4F66C39-6483-A24F-96F2-91ED96DF9B6F}"/>
              </a:ext>
            </a:extLst>
          </p:cNvPr>
          <p:cNvSpPr>
            <a:spLocks noGrp="1" noRot="1" noChangeAspect="1"/>
          </p:cNvSpPr>
          <p:nvPr>
            <p:ph type="sldImg"/>
          </p:nvPr>
        </p:nvSpPr>
        <p:spPr>
          <a:ln/>
        </p:spPr>
      </p:sp>
      <p:sp>
        <p:nvSpPr>
          <p:cNvPr id="35842" name="Notes Placeholder 2">
            <a:extLst>
              <a:ext uri="{FF2B5EF4-FFF2-40B4-BE49-F238E27FC236}">
                <a16:creationId xmlns:a16="http://schemas.microsoft.com/office/drawing/2014/main" id="{93DA2386-6249-2044-94F3-21449F3F1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2204D35D-14B8-B348-B060-61D47B9FB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B4C2DFC-F6B6-E24C-BCD4-944359A404E5}" type="slidenum">
              <a:rPr lang="en-US" altLang="en-US" sz="120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59DA25D7-37A8-B746-93B8-DF3F8C2AB8CD}"/>
              </a:ext>
            </a:extLst>
          </p:cNvPr>
          <p:cNvSpPr>
            <a:spLocks noGrp="1" noRot="1" noChangeAspect="1"/>
          </p:cNvSpPr>
          <p:nvPr>
            <p:ph type="sldImg"/>
          </p:nvPr>
        </p:nvSpPr>
        <p:spPr>
          <a:ln/>
        </p:spPr>
      </p:sp>
      <p:sp>
        <p:nvSpPr>
          <p:cNvPr id="40962" name="Notes Placeholder 2">
            <a:extLst>
              <a:ext uri="{FF2B5EF4-FFF2-40B4-BE49-F238E27FC236}">
                <a16:creationId xmlns:a16="http://schemas.microsoft.com/office/drawing/2014/main" id="{2B81F474-1871-FC43-82D4-DA45AECDAA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E4774099-2350-BE43-BB6E-79EF3A5B1F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A05795-2E01-F947-A3AD-246EDF74F411}" type="slidenum">
              <a:rPr lang="en-US" altLang="en-US" sz="1200"/>
              <a:pPr eaLnBrk="1" hangingPunct="1"/>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C25CA5D-34FC-444F-9B61-60C68A00E3AE}"/>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3A68031C-72C6-4842-862B-C8CADCFD77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751B4AA3-57AA-4F42-9350-D460F00F5E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24BEDF-F9B6-4843-ACFC-4C2BFB7B77A2}" type="slidenum">
              <a:rPr lang="en-US" altLang="en-US" sz="1200"/>
              <a:pPr eaLnBrk="1" hangingPunct="1"/>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Same Side Corner Rectangle 18">
            <a:extLst>
              <a:ext uri="{FF2B5EF4-FFF2-40B4-BE49-F238E27FC236}">
                <a16:creationId xmlns:a16="http://schemas.microsoft.com/office/drawing/2014/main" id="{12D7B2D2-13C9-AA48-9DE4-8A55778888D2}"/>
              </a:ext>
            </a:extLst>
          </p:cNvPr>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5" name="Group 25">
            <a:extLst>
              <a:ext uri="{FF2B5EF4-FFF2-40B4-BE49-F238E27FC236}">
                <a16:creationId xmlns:a16="http://schemas.microsoft.com/office/drawing/2014/main" id="{E969C362-33D5-5446-B664-25518C8B1C5D}"/>
              </a:ext>
            </a:extLst>
          </p:cNvPr>
          <p:cNvGrpSpPr>
            <a:grpSpLocks noChangeAspect="1"/>
          </p:cNvGrpSpPr>
          <p:nvPr/>
        </p:nvGrpSpPr>
        <p:grpSpPr bwMode="auto">
          <a:xfrm>
            <a:off x="2071688" y="2503488"/>
            <a:ext cx="1466850" cy="1676400"/>
            <a:chOff x="1230573" y="1890215"/>
            <a:chExt cx="1444388" cy="1650696"/>
          </a:xfrm>
        </p:grpSpPr>
        <p:sp>
          <p:nvSpPr>
            <p:cNvPr id="6" name="Oval 5">
              <a:extLst>
                <a:ext uri="{FF2B5EF4-FFF2-40B4-BE49-F238E27FC236}">
                  <a16:creationId xmlns:a16="http://schemas.microsoft.com/office/drawing/2014/main" id="{97ABDE5F-1D71-F947-8939-675BC78447BC}"/>
                </a:ext>
              </a:extLst>
            </p:cNvPr>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Oval 6">
              <a:extLst>
                <a:ext uri="{FF2B5EF4-FFF2-40B4-BE49-F238E27FC236}">
                  <a16:creationId xmlns:a16="http://schemas.microsoft.com/office/drawing/2014/main" id="{F191F06E-6A47-A141-8F3F-189E9F65A441}"/>
                </a:ext>
              </a:extLst>
            </p:cNvPr>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Oval 7">
              <a:extLst>
                <a:ext uri="{FF2B5EF4-FFF2-40B4-BE49-F238E27FC236}">
                  <a16:creationId xmlns:a16="http://schemas.microsoft.com/office/drawing/2014/main" id="{757C980D-A15E-A449-B50B-4956453CC5F2}"/>
                </a:ext>
              </a:extLst>
            </p:cNvPr>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Oval 8">
              <a:extLst>
                <a:ext uri="{FF2B5EF4-FFF2-40B4-BE49-F238E27FC236}">
                  <a16:creationId xmlns:a16="http://schemas.microsoft.com/office/drawing/2014/main" id="{F8607B3A-112F-6643-A179-1426021518D6}"/>
                </a:ext>
              </a:extLst>
            </p:cNvPr>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 name="Round Same Side Corner Rectangle 24">
            <a:extLst>
              <a:ext uri="{FF2B5EF4-FFF2-40B4-BE49-F238E27FC236}">
                <a16:creationId xmlns:a16="http://schemas.microsoft.com/office/drawing/2014/main" id="{5A331330-5242-8C42-A881-35D02067B35B}"/>
              </a:ext>
            </a:extLst>
          </p:cNvPr>
          <p:cNvSpPr/>
          <p:nvPr/>
        </p:nvSpPr>
        <p:spPr>
          <a:xfrm rot="5400000" flipH="1">
            <a:off x="4572000" y="1603375"/>
            <a:ext cx="3475038" cy="3475038"/>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8">
            <a:extLst>
              <a:ext uri="{FF2B5EF4-FFF2-40B4-BE49-F238E27FC236}">
                <a16:creationId xmlns:a16="http://schemas.microsoft.com/office/drawing/2014/main" id="{F8284AD5-0737-6E4E-9937-321E089DF636}"/>
              </a:ext>
            </a:extLst>
          </p:cNvPr>
          <p:cNvSpPr>
            <a:spLocks noChangeArrowheads="1"/>
          </p:cNvSpPr>
          <p:nvPr userDrawn="1"/>
        </p:nvSpPr>
        <p:spPr bwMode="auto">
          <a:xfrm flipV="1">
            <a:off x="0" y="6811963"/>
            <a:ext cx="9144000" cy="122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sz="4400">
              <a:solidFill>
                <a:schemeClr val="tx2"/>
              </a:solidFill>
              <a:latin typeface="Agency FB" charset="0"/>
              <a:ea typeface="ＭＳ Ｐゴシック" charset="0"/>
              <a:cs typeface="Arial" charset="0"/>
            </a:endParaRPr>
          </a:p>
        </p:txBody>
      </p:sp>
      <p:cxnSp>
        <p:nvCxnSpPr>
          <p:cNvPr id="12" name="Straight Connector 11">
            <a:extLst>
              <a:ext uri="{FF2B5EF4-FFF2-40B4-BE49-F238E27FC236}">
                <a16:creationId xmlns:a16="http://schemas.microsoft.com/office/drawing/2014/main" id="{07782EFF-E2FC-054B-9766-BFB38B9C8A57}"/>
              </a:ext>
            </a:extLst>
          </p:cNvPr>
          <p:cNvCxnSpPr/>
          <p:nvPr userDrawn="1"/>
        </p:nvCxnSpPr>
        <p:spPr>
          <a:xfrm>
            <a:off x="0" y="1066800"/>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p:nvPr>
        </p:nvSpPr>
        <p:spPr>
          <a:xfrm>
            <a:off x="4651248" y="1680881"/>
            <a:ext cx="3273552" cy="1640541"/>
          </a:xfrm>
        </p:spPr>
        <p:txBody>
          <a:bodyPr tIns="0" bIns="0" rtlCol="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4651248" y="3384176"/>
            <a:ext cx="3273552" cy="530352"/>
          </a:xfrm>
        </p:spPr>
        <p:txBody>
          <a:bodyPr tIns="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13" name="Date Placeholder 3">
            <a:extLst>
              <a:ext uri="{FF2B5EF4-FFF2-40B4-BE49-F238E27FC236}">
                <a16:creationId xmlns:a16="http://schemas.microsoft.com/office/drawing/2014/main" id="{7A595FB0-4833-1241-B2FD-EAF46AB41D35}"/>
              </a:ext>
            </a:extLst>
          </p:cNvPr>
          <p:cNvSpPr>
            <a:spLocks noGrp="1"/>
          </p:cNvSpPr>
          <p:nvPr>
            <p:ph type="dt" sz="half" idx="10"/>
          </p:nvPr>
        </p:nvSpPr>
        <p:spPr/>
        <p:txBody>
          <a:bodyPr/>
          <a:lstStyle>
            <a:lvl1pPr>
              <a:defRPr/>
            </a:lvl1pPr>
          </a:lstStyle>
          <a:p>
            <a:fld id="{C62B0999-2D3A-4C49-8073-BE8EC91EECCE}" type="datetimeFigureOut">
              <a:rPr lang="en-US" altLang="en-US"/>
              <a:pPr/>
              <a:t>1/13/20</a:t>
            </a:fld>
            <a:endParaRPr lang="en-GB" altLang="en-US"/>
          </a:p>
        </p:txBody>
      </p:sp>
      <p:sp>
        <p:nvSpPr>
          <p:cNvPr id="14" name="Footer Placeholder 4">
            <a:extLst>
              <a:ext uri="{FF2B5EF4-FFF2-40B4-BE49-F238E27FC236}">
                <a16:creationId xmlns:a16="http://schemas.microsoft.com/office/drawing/2014/main" id="{E626AF4E-6ACC-1148-9F61-7F4BA4AFE902}"/>
              </a:ext>
            </a:extLst>
          </p:cNvPr>
          <p:cNvSpPr>
            <a:spLocks noGrp="1"/>
          </p:cNvSpPr>
          <p:nvPr>
            <p:ph type="ftr" sz="quarter" idx="11"/>
          </p:nvPr>
        </p:nvSpPr>
        <p:spPr/>
        <p:txBody>
          <a:bodyPr/>
          <a:lstStyle>
            <a:lvl1pPr>
              <a:defRPr/>
            </a:lvl1pPr>
          </a:lstStyle>
          <a:p>
            <a:pPr>
              <a:defRPr/>
            </a:pPr>
            <a:endParaRPr lang="en-GB"/>
          </a:p>
        </p:txBody>
      </p:sp>
      <p:sp>
        <p:nvSpPr>
          <p:cNvPr id="15" name="Slide Number Placeholder 5">
            <a:extLst>
              <a:ext uri="{FF2B5EF4-FFF2-40B4-BE49-F238E27FC236}">
                <a16:creationId xmlns:a16="http://schemas.microsoft.com/office/drawing/2014/main" id="{3AC6E5FD-4B30-194F-AC8E-36143D623FA0}"/>
              </a:ext>
            </a:extLst>
          </p:cNvPr>
          <p:cNvSpPr>
            <a:spLocks noGrp="1"/>
          </p:cNvSpPr>
          <p:nvPr>
            <p:ph type="sldNum" sz="quarter" idx="12"/>
          </p:nvPr>
        </p:nvSpPr>
        <p:spPr>
          <a:xfrm>
            <a:off x="4267200" y="6356350"/>
            <a:ext cx="609600" cy="365125"/>
          </a:xfrm>
        </p:spPr>
        <p:txBody>
          <a:bodyPr/>
          <a:lstStyle>
            <a:lvl1pPr algn="ctr">
              <a:defRPr sz="900">
                <a:solidFill>
                  <a:srgbClr val="BFBFBF"/>
                </a:solidFill>
                <a:latin typeface="News Gothic MT" panose="020B0503020103020203" pitchFamily="34" charset="0"/>
              </a:defRPr>
            </a:lvl1pPr>
          </a:lstStyle>
          <a:p>
            <a:fld id="{F9F37FC2-38C6-F942-90B2-D84F1DCC34CA}" type="slidenum">
              <a:rPr lang="en-GB" altLang="en-US"/>
              <a:pPr/>
              <a:t>‹#›</a:t>
            </a:fld>
            <a:endParaRPr lang="en-GB" altLang="en-US"/>
          </a:p>
        </p:txBody>
      </p:sp>
    </p:spTree>
    <p:extLst>
      <p:ext uri="{BB962C8B-B14F-4D97-AF65-F5344CB8AC3E}">
        <p14:creationId xmlns:p14="http://schemas.microsoft.com/office/powerpoint/2010/main" val="2964274881"/>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en-GB" noProof="0"/>
              <a:t>Drag picture to placeholder or click icon to add</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D4427279-C757-C24B-AEC3-DBB1C24F973D}"/>
              </a:ext>
            </a:extLst>
          </p:cNvPr>
          <p:cNvSpPr>
            <a:spLocks noGrp="1"/>
          </p:cNvSpPr>
          <p:nvPr>
            <p:ph type="dt" sz="half" idx="14"/>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6" name="Footer Placeholder 5">
            <a:extLst>
              <a:ext uri="{FF2B5EF4-FFF2-40B4-BE49-F238E27FC236}">
                <a16:creationId xmlns:a16="http://schemas.microsoft.com/office/drawing/2014/main" id="{4C1F9BBC-680D-F14D-834F-19D24D3C4A7D}"/>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6D43A5DA-4CA8-074F-9099-42BFFF76FC7B}"/>
              </a:ext>
            </a:extLst>
          </p:cNvPr>
          <p:cNvSpPr>
            <a:spLocks noGrp="1"/>
          </p:cNvSpPr>
          <p:nvPr>
            <p:ph type="sldNum" sz="quarter" idx="16"/>
          </p:nvPr>
        </p:nvSpPr>
        <p:spPr/>
        <p:txBody>
          <a:bodyPr/>
          <a:lstStyle>
            <a:lvl1pPr>
              <a:defRPr/>
            </a:lvl1pPr>
          </a:lstStyle>
          <a:p>
            <a:fld id="{0D87BA4D-6FC7-5145-B91B-3807CFA31D0D}" type="slidenum">
              <a:rPr lang="en-US" altLang="en-US"/>
              <a:pPr/>
              <a:t>‹#›</a:t>
            </a:fld>
            <a:endParaRPr lang="en-US" altLang="en-US"/>
          </a:p>
        </p:txBody>
      </p:sp>
    </p:spTree>
    <p:extLst>
      <p:ext uri="{BB962C8B-B14F-4D97-AF65-F5344CB8AC3E}">
        <p14:creationId xmlns:p14="http://schemas.microsoft.com/office/powerpoint/2010/main" val="3398570880"/>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en-GB" noProof="0"/>
              <a:t>Drag picture to placeholder or click icon to add</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1E49375-1CF3-704F-B043-059036B3F0D8}"/>
              </a:ext>
            </a:extLst>
          </p:cNvPr>
          <p:cNvSpPr>
            <a:spLocks noGrp="1"/>
          </p:cNvSpPr>
          <p:nvPr>
            <p:ph type="dt" sz="half" idx="14"/>
          </p:nvPr>
        </p:nvSpPr>
        <p:spPr/>
        <p:txBody>
          <a:bodyPr/>
          <a:lstStyle>
            <a:lvl1pPr>
              <a:defRPr/>
            </a:lvl1pPr>
          </a:lstStyle>
          <a:p>
            <a:fld id="{39B087E4-5E4E-CD4B-9BC0-2B27CECBFC5D}" type="datetimeFigureOut">
              <a:rPr lang="en-US" altLang="en-US"/>
              <a:pPr/>
              <a:t>1/13/20</a:t>
            </a:fld>
            <a:endParaRPr lang="en-GB" altLang="en-US"/>
          </a:p>
        </p:txBody>
      </p:sp>
      <p:sp>
        <p:nvSpPr>
          <p:cNvPr id="6" name="Footer Placeholder 4">
            <a:extLst>
              <a:ext uri="{FF2B5EF4-FFF2-40B4-BE49-F238E27FC236}">
                <a16:creationId xmlns:a16="http://schemas.microsoft.com/office/drawing/2014/main" id="{6D3B33E9-AF46-174B-8FD9-19288D5C3D66}"/>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7640F2E-1EBF-B74A-B3B3-FFAA5EE964F2}"/>
              </a:ext>
            </a:extLst>
          </p:cNvPr>
          <p:cNvSpPr>
            <a:spLocks noGrp="1"/>
          </p:cNvSpPr>
          <p:nvPr>
            <p:ph type="sldNum" sz="quarter" idx="16"/>
          </p:nvPr>
        </p:nvSpPr>
        <p:spPr/>
        <p:txBody>
          <a:bodyPr/>
          <a:lstStyle>
            <a:lvl1pPr>
              <a:defRPr/>
            </a:lvl1pPr>
          </a:lstStyle>
          <a:p>
            <a:fld id="{03C68A60-E957-9B47-9E8A-B1F9F8FF3CC5}" type="slidenum">
              <a:rPr lang="en-GB" altLang="en-US"/>
              <a:pPr/>
              <a:t>‹#›</a:t>
            </a:fld>
            <a:endParaRPr lang="en-GB" altLang="en-US"/>
          </a:p>
        </p:txBody>
      </p:sp>
    </p:spTree>
    <p:extLst>
      <p:ext uri="{BB962C8B-B14F-4D97-AF65-F5344CB8AC3E}">
        <p14:creationId xmlns:p14="http://schemas.microsoft.com/office/powerpoint/2010/main" val="2004513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en-GB" noProof="0"/>
              <a:t>Drag picture to placeholder or click icon to add</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GB" noProof="0"/>
              <a:t>Drag picture to placeholder or click icon to add</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GB" noProof="0"/>
              <a:t>Drag picture to placeholder or click icon to add</a:t>
            </a:r>
            <a:endParaRPr noProof="0"/>
          </a:p>
        </p:txBody>
      </p:sp>
      <p:sp>
        <p:nvSpPr>
          <p:cNvPr id="7" name="Date Placeholder 3">
            <a:extLst>
              <a:ext uri="{FF2B5EF4-FFF2-40B4-BE49-F238E27FC236}">
                <a16:creationId xmlns:a16="http://schemas.microsoft.com/office/drawing/2014/main" id="{4AE1C305-E5C7-3D49-803F-C2B20BC5B3A2}"/>
              </a:ext>
            </a:extLst>
          </p:cNvPr>
          <p:cNvSpPr>
            <a:spLocks noGrp="1"/>
          </p:cNvSpPr>
          <p:nvPr>
            <p:ph type="dt" sz="half" idx="16"/>
          </p:nvPr>
        </p:nvSpPr>
        <p:spPr/>
        <p:txBody>
          <a:bodyPr/>
          <a:lstStyle>
            <a:lvl1pPr>
              <a:defRPr/>
            </a:lvl1pPr>
          </a:lstStyle>
          <a:p>
            <a:fld id="{748437C3-6332-124A-85C1-74EEFF480CD5}" type="datetimeFigureOut">
              <a:rPr lang="en-US" altLang="en-US"/>
              <a:pPr/>
              <a:t>1/13/20</a:t>
            </a:fld>
            <a:endParaRPr lang="en-GB" altLang="en-US"/>
          </a:p>
        </p:txBody>
      </p:sp>
      <p:sp>
        <p:nvSpPr>
          <p:cNvPr id="8" name="Footer Placeholder 4">
            <a:extLst>
              <a:ext uri="{FF2B5EF4-FFF2-40B4-BE49-F238E27FC236}">
                <a16:creationId xmlns:a16="http://schemas.microsoft.com/office/drawing/2014/main" id="{CAA3B440-9698-EC42-BAC5-BD434CA71466}"/>
              </a:ext>
            </a:extLst>
          </p:cNvPr>
          <p:cNvSpPr>
            <a:spLocks noGrp="1"/>
          </p:cNvSpPr>
          <p:nvPr>
            <p:ph type="ftr" sz="quarter" idx="17"/>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728CE0D-5F61-2443-9BF7-D81BE224A9BE}"/>
              </a:ext>
            </a:extLst>
          </p:cNvPr>
          <p:cNvSpPr>
            <a:spLocks noGrp="1"/>
          </p:cNvSpPr>
          <p:nvPr>
            <p:ph type="sldNum" sz="quarter" idx="18"/>
          </p:nvPr>
        </p:nvSpPr>
        <p:spPr/>
        <p:txBody>
          <a:bodyPr/>
          <a:lstStyle>
            <a:lvl1pPr>
              <a:defRPr/>
            </a:lvl1pPr>
          </a:lstStyle>
          <a:p>
            <a:fld id="{E18A3BD1-7E95-8D43-9B90-46BFE4DA74D6}" type="slidenum">
              <a:rPr lang="en-GB" altLang="en-US"/>
              <a:pPr/>
              <a:t>‹#›</a:t>
            </a:fld>
            <a:endParaRPr lang="en-GB" altLang="en-US"/>
          </a:p>
        </p:txBody>
      </p:sp>
    </p:spTree>
    <p:extLst>
      <p:ext uri="{BB962C8B-B14F-4D97-AF65-F5344CB8AC3E}">
        <p14:creationId xmlns:p14="http://schemas.microsoft.com/office/powerpoint/2010/main" val="28200909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a:t>Drag picture to placeholder or click icon to add</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a:t>Drag picture to placeholder or click icon to add</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GB" noProof="0"/>
              <a:t>Drag picture to placeholder or click icon to add</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GB" noProof="0"/>
              <a:t>Drag picture to placeholder or click icon to add</a:t>
            </a:r>
            <a:endParaRPr noProof="0"/>
          </a:p>
        </p:txBody>
      </p:sp>
      <p:sp>
        <p:nvSpPr>
          <p:cNvPr id="8" name="Date Placeholder 3">
            <a:extLst>
              <a:ext uri="{FF2B5EF4-FFF2-40B4-BE49-F238E27FC236}">
                <a16:creationId xmlns:a16="http://schemas.microsoft.com/office/drawing/2014/main" id="{D2E8EDFC-6DDD-3449-A550-F1849AF2B368}"/>
              </a:ext>
            </a:extLst>
          </p:cNvPr>
          <p:cNvSpPr>
            <a:spLocks noGrp="1"/>
          </p:cNvSpPr>
          <p:nvPr>
            <p:ph type="dt" sz="half" idx="18"/>
          </p:nvPr>
        </p:nvSpPr>
        <p:spPr/>
        <p:txBody>
          <a:bodyPr/>
          <a:lstStyle>
            <a:lvl1pPr>
              <a:defRPr/>
            </a:lvl1pPr>
          </a:lstStyle>
          <a:p>
            <a:fld id="{6B960C4C-2BCD-2342-A266-AA512F1C791E}" type="datetimeFigureOut">
              <a:rPr lang="en-US" altLang="en-US"/>
              <a:pPr/>
              <a:t>1/13/20</a:t>
            </a:fld>
            <a:endParaRPr lang="en-GB" altLang="en-US"/>
          </a:p>
        </p:txBody>
      </p:sp>
      <p:sp>
        <p:nvSpPr>
          <p:cNvPr id="9" name="Footer Placeholder 4">
            <a:extLst>
              <a:ext uri="{FF2B5EF4-FFF2-40B4-BE49-F238E27FC236}">
                <a16:creationId xmlns:a16="http://schemas.microsoft.com/office/drawing/2014/main" id="{8F37F98C-690A-7547-8D4C-EBD205972A13}"/>
              </a:ext>
            </a:extLst>
          </p:cNvPr>
          <p:cNvSpPr>
            <a:spLocks noGrp="1"/>
          </p:cNvSpPr>
          <p:nvPr>
            <p:ph type="ftr" sz="quarter" idx="19"/>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A5CCB237-99CC-5B45-835F-FDD54013DA4B}"/>
              </a:ext>
            </a:extLst>
          </p:cNvPr>
          <p:cNvSpPr>
            <a:spLocks noGrp="1"/>
          </p:cNvSpPr>
          <p:nvPr>
            <p:ph type="sldNum" sz="quarter" idx="20"/>
          </p:nvPr>
        </p:nvSpPr>
        <p:spPr/>
        <p:txBody>
          <a:bodyPr/>
          <a:lstStyle>
            <a:lvl1pPr>
              <a:defRPr/>
            </a:lvl1pPr>
          </a:lstStyle>
          <a:p>
            <a:fld id="{6F1A3D4C-1DE2-3F44-817B-769D17FDEE92}" type="slidenum">
              <a:rPr lang="en-GB" altLang="en-US"/>
              <a:pPr/>
              <a:t>‹#›</a:t>
            </a:fld>
            <a:endParaRPr lang="en-GB" altLang="en-US"/>
          </a:p>
        </p:txBody>
      </p:sp>
    </p:spTree>
    <p:extLst>
      <p:ext uri="{BB962C8B-B14F-4D97-AF65-F5344CB8AC3E}">
        <p14:creationId xmlns:p14="http://schemas.microsoft.com/office/powerpoint/2010/main" val="8066135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GB" noProof="0"/>
              <a:t>Drag picture to placeholder or click icon to add</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a:t>Drag picture to placeholder or click icon to add</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a:extLst>
              <a:ext uri="{FF2B5EF4-FFF2-40B4-BE49-F238E27FC236}">
                <a16:creationId xmlns:a16="http://schemas.microsoft.com/office/drawing/2014/main" id="{FC740C37-3423-D940-96FD-FC9431A80713}"/>
              </a:ext>
            </a:extLst>
          </p:cNvPr>
          <p:cNvSpPr>
            <a:spLocks noGrp="1"/>
          </p:cNvSpPr>
          <p:nvPr>
            <p:ph type="dt" sz="half" idx="18"/>
          </p:nvPr>
        </p:nvSpPr>
        <p:spPr/>
        <p:txBody>
          <a:bodyPr/>
          <a:lstStyle>
            <a:lvl1pPr>
              <a:defRPr/>
            </a:lvl1pPr>
          </a:lstStyle>
          <a:p>
            <a:fld id="{CB0557C2-E387-C642-A314-5B89BE187864}" type="datetimeFigureOut">
              <a:rPr lang="en-US" altLang="en-US"/>
              <a:pPr/>
              <a:t>1/13/20</a:t>
            </a:fld>
            <a:endParaRPr lang="en-GB" altLang="en-US"/>
          </a:p>
        </p:txBody>
      </p:sp>
      <p:sp>
        <p:nvSpPr>
          <p:cNvPr id="9" name="Footer Placeholder 4">
            <a:extLst>
              <a:ext uri="{FF2B5EF4-FFF2-40B4-BE49-F238E27FC236}">
                <a16:creationId xmlns:a16="http://schemas.microsoft.com/office/drawing/2014/main" id="{455D5C6C-A01C-8447-80CC-62F062344D44}"/>
              </a:ext>
            </a:extLst>
          </p:cNvPr>
          <p:cNvSpPr>
            <a:spLocks noGrp="1"/>
          </p:cNvSpPr>
          <p:nvPr>
            <p:ph type="ftr" sz="quarter" idx="19"/>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C8BC115B-0F11-5642-9654-F45FA6409D6E}"/>
              </a:ext>
            </a:extLst>
          </p:cNvPr>
          <p:cNvSpPr>
            <a:spLocks noGrp="1"/>
          </p:cNvSpPr>
          <p:nvPr>
            <p:ph type="sldNum" sz="quarter" idx="20"/>
          </p:nvPr>
        </p:nvSpPr>
        <p:spPr/>
        <p:txBody>
          <a:bodyPr/>
          <a:lstStyle>
            <a:lvl1pPr>
              <a:defRPr/>
            </a:lvl1pPr>
          </a:lstStyle>
          <a:p>
            <a:fld id="{1D95EEFB-EF78-AE4B-98BD-D0486D59E75E}" type="slidenum">
              <a:rPr lang="en-GB" altLang="en-US"/>
              <a:pPr/>
              <a:t>‹#›</a:t>
            </a:fld>
            <a:endParaRPr lang="en-GB" altLang="en-US"/>
          </a:p>
        </p:txBody>
      </p:sp>
    </p:spTree>
    <p:extLst>
      <p:ext uri="{BB962C8B-B14F-4D97-AF65-F5344CB8AC3E}">
        <p14:creationId xmlns:p14="http://schemas.microsoft.com/office/powerpoint/2010/main" val="418783316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GB" noProof="0"/>
              <a:t>Drag picture to placeholder or click icon to add</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a:t>Drag picture to placeholder or click icon to add</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en-GB" noProof="0"/>
              <a:t>Drag picture to placeholder or click icon to add</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7" name="Date Placeholder 3">
            <a:extLst>
              <a:ext uri="{FF2B5EF4-FFF2-40B4-BE49-F238E27FC236}">
                <a16:creationId xmlns:a16="http://schemas.microsoft.com/office/drawing/2014/main" id="{F65D3C12-F81B-1E4C-9DD1-6D83B1632D62}"/>
              </a:ext>
            </a:extLst>
          </p:cNvPr>
          <p:cNvSpPr>
            <a:spLocks noGrp="1"/>
          </p:cNvSpPr>
          <p:nvPr>
            <p:ph type="dt" sz="half" idx="23"/>
          </p:nvPr>
        </p:nvSpPr>
        <p:spPr/>
        <p:txBody>
          <a:bodyPr/>
          <a:lstStyle>
            <a:lvl1pPr>
              <a:defRPr/>
            </a:lvl1pPr>
          </a:lstStyle>
          <a:p>
            <a:fld id="{F1E4AE22-59BD-3940-B596-A49B2B08AB3B}" type="datetimeFigureOut">
              <a:rPr lang="en-US" altLang="en-US"/>
              <a:pPr/>
              <a:t>1/13/20</a:t>
            </a:fld>
            <a:endParaRPr lang="en-GB" altLang="en-US"/>
          </a:p>
        </p:txBody>
      </p:sp>
      <p:sp>
        <p:nvSpPr>
          <p:cNvPr id="19" name="Footer Placeholder 4">
            <a:extLst>
              <a:ext uri="{FF2B5EF4-FFF2-40B4-BE49-F238E27FC236}">
                <a16:creationId xmlns:a16="http://schemas.microsoft.com/office/drawing/2014/main" id="{9ED077C8-0008-BB41-B577-5526CA23CE1A}"/>
              </a:ext>
            </a:extLst>
          </p:cNvPr>
          <p:cNvSpPr>
            <a:spLocks noGrp="1"/>
          </p:cNvSpPr>
          <p:nvPr>
            <p:ph type="ftr" sz="quarter" idx="24"/>
          </p:nvPr>
        </p:nvSpPr>
        <p:spPr/>
        <p:txBody>
          <a:bodyPr/>
          <a:lstStyle>
            <a:lvl1pPr>
              <a:defRPr/>
            </a:lvl1pPr>
          </a:lstStyle>
          <a:p>
            <a:pPr>
              <a:defRPr/>
            </a:pPr>
            <a:endParaRPr lang="en-GB"/>
          </a:p>
        </p:txBody>
      </p:sp>
      <p:sp>
        <p:nvSpPr>
          <p:cNvPr id="20" name="Slide Number Placeholder 5">
            <a:extLst>
              <a:ext uri="{FF2B5EF4-FFF2-40B4-BE49-F238E27FC236}">
                <a16:creationId xmlns:a16="http://schemas.microsoft.com/office/drawing/2014/main" id="{AD09D3B6-6688-B444-A1CC-E2FADC653C42}"/>
              </a:ext>
            </a:extLst>
          </p:cNvPr>
          <p:cNvSpPr>
            <a:spLocks noGrp="1"/>
          </p:cNvSpPr>
          <p:nvPr>
            <p:ph type="sldNum" sz="quarter" idx="25"/>
          </p:nvPr>
        </p:nvSpPr>
        <p:spPr/>
        <p:txBody>
          <a:bodyPr/>
          <a:lstStyle>
            <a:lvl1pPr>
              <a:defRPr/>
            </a:lvl1pPr>
          </a:lstStyle>
          <a:p>
            <a:fld id="{CAE875CC-4D94-5F40-B3B4-7BE8543562ED}" type="slidenum">
              <a:rPr lang="en-GB" altLang="en-US"/>
              <a:pPr/>
              <a:t>‹#›</a:t>
            </a:fld>
            <a:endParaRPr lang="en-GB" altLang="en-US"/>
          </a:p>
        </p:txBody>
      </p:sp>
    </p:spTree>
    <p:extLst>
      <p:ext uri="{BB962C8B-B14F-4D97-AF65-F5344CB8AC3E}">
        <p14:creationId xmlns:p14="http://schemas.microsoft.com/office/powerpoint/2010/main" val="322297806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GB"/>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a:extLst>
              <a:ext uri="{FF2B5EF4-FFF2-40B4-BE49-F238E27FC236}">
                <a16:creationId xmlns:a16="http://schemas.microsoft.com/office/drawing/2014/main" id="{097FA037-BA66-AC45-9DCD-B55CC9330DAF}"/>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5" name="Footer Placeholder 4">
            <a:extLst>
              <a:ext uri="{FF2B5EF4-FFF2-40B4-BE49-F238E27FC236}">
                <a16:creationId xmlns:a16="http://schemas.microsoft.com/office/drawing/2014/main" id="{F604F68C-4A5E-E54C-BE25-AA303D2BE3D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565B34E-AD53-B044-A9FA-98D36F8E9B97}"/>
              </a:ext>
            </a:extLst>
          </p:cNvPr>
          <p:cNvSpPr>
            <a:spLocks noGrp="1"/>
          </p:cNvSpPr>
          <p:nvPr>
            <p:ph type="sldNum" sz="quarter" idx="12"/>
          </p:nvPr>
        </p:nvSpPr>
        <p:spPr/>
        <p:txBody>
          <a:bodyPr/>
          <a:lstStyle>
            <a:lvl1pPr>
              <a:defRPr/>
            </a:lvl1pPr>
          </a:lstStyle>
          <a:p>
            <a:fld id="{1705432C-FE03-AE4D-B412-18CC2BC00A82}" type="slidenum">
              <a:rPr lang="en-US" altLang="en-US"/>
              <a:pPr/>
              <a:t>‹#›</a:t>
            </a:fld>
            <a:endParaRPr lang="en-US" altLang="en-US"/>
          </a:p>
        </p:txBody>
      </p:sp>
    </p:spTree>
    <p:extLst>
      <p:ext uri="{BB962C8B-B14F-4D97-AF65-F5344CB8AC3E}">
        <p14:creationId xmlns:p14="http://schemas.microsoft.com/office/powerpoint/2010/main" val="144314609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a:extLst>
              <a:ext uri="{FF2B5EF4-FFF2-40B4-BE49-F238E27FC236}">
                <a16:creationId xmlns:a16="http://schemas.microsoft.com/office/drawing/2014/main" id="{1EC14134-6F02-8140-A4B5-65E5B3659739}"/>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5" name="Footer Placeholder 4">
            <a:extLst>
              <a:ext uri="{FF2B5EF4-FFF2-40B4-BE49-F238E27FC236}">
                <a16:creationId xmlns:a16="http://schemas.microsoft.com/office/drawing/2014/main" id="{852DFDA6-D4B4-1D41-9217-1E181069733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37CB7E-9929-7C4A-AC42-268F2E4D3989}"/>
              </a:ext>
            </a:extLst>
          </p:cNvPr>
          <p:cNvSpPr>
            <a:spLocks noGrp="1"/>
          </p:cNvSpPr>
          <p:nvPr>
            <p:ph type="sldNum" sz="quarter" idx="12"/>
          </p:nvPr>
        </p:nvSpPr>
        <p:spPr/>
        <p:txBody>
          <a:bodyPr/>
          <a:lstStyle>
            <a:lvl1pPr>
              <a:defRPr/>
            </a:lvl1pPr>
          </a:lstStyle>
          <a:p>
            <a:fld id="{7BFB8D04-20DC-7B40-9DA5-C9F5D3ABCB98}" type="slidenum">
              <a:rPr lang="en-US" altLang="en-US"/>
              <a:pPr/>
              <a:t>‹#›</a:t>
            </a:fld>
            <a:endParaRPr lang="en-US" altLang="en-US"/>
          </a:p>
        </p:txBody>
      </p:sp>
    </p:spTree>
    <p:extLst>
      <p:ext uri="{BB962C8B-B14F-4D97-AF65-F5344CB8AC3E}">
        <p14:creationId xmlns:p14="http://schemas.microsoft.com/office/powerpoint/2010/main" val="2302674264"/>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F2856F81-ED26-3E42-B02A-3F1F93327DB7}"/>
              </a:ext>
            </a:extLst>
          </p:cNvPr>
          <p:cNvSpPr>
            <a:spLocks noChangeArrowheads="1"/>
          </p:cNvSpPr>
          <p:nvPr userDrawn="1"/>
        </p:nvSpPr>
        <p:spPr bwMode="auto">
          <a:xfrm flipV="1">
            <a:off x="0" y="6811963"/>
            <a:ext cx="9144000" cy="122237"/>
          </a:xfrm>
          <a:prstGeom prst="rect">
            <a:avLst/>
          </a:prstGeom>
          <a:solidFill>
            <a:schemeClr val="accent6">
              <a:lumMod val="20000"/>
              <a:lumOff val="80000"/>
            </a:schemeClr>
          </a:solidFill>
          <a:ln w="9525">
            <a:noFill/>
            <a:miter lim="800000"/>
            <a:headEnd/>
            <a:tailEnd/>
          </a:ln>
          <a:effectLst/>
        </p:spPr>
        <p:txBody>
          <a:bodyPr anchor="ctr"/>
          <a:lstStyle/>
          <a:p>
            <a:pPr algn="ctr">
              <a:defRPr/>
            </a:pPr>
            <a:endParaRPr lang="en-GB" sz="4400">
              <a:solidFill>
                <a:schemeClr val="tx2"/>
              </a:solidFill>
              <a:latin typeface="Arial" charset="0"/>
              <a:ea typeface="ＭＳ Ｐゴシック" charset="0"/>
              <a:cs typeface="Arial" charset="0"/>
            </a:endParaRPr>
          </a:p>
        </p:txBody>
      </p:sp>
      <p:cxnSp>
        <p:nvCxnSpPr>
          <p:cNvPr id="5" name="Straight Connector 9">
            <a:extLst>
              <a:ext uri="{FF2B5EF4-FFF2-40B4-BE49-F238E27FC236}">
                <a16:creationId xmlns:a16="http://schemas.microsoft.com/office/drawing/2014/main" id="{E9FD11A2-A3FB-8E42-B80A-6C2FE3017C57}"/>
              </a:ext>
            </a:extLst>
          </p:cNvPr>
          <p:cNvCxnSpPr>
            <a:cxnSpLocks noChangeShapeType="1"/>
          </p:cNvCxnSpPr>
          <p:nvPr userDrawn="1"/>
        </p:nvCxnSpPr>
        <p:spPr bwMode="auto">
          <a:xfrm>
            <a:off x="0" y="1066800"/>
            <a:ext cx="91440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Date Placeholder 3">
            <a:extLst>
              <a:ext uri="{FF2B5EF4-FFF2-40B4-BE49-F238E27FC236}">
                <a16:creationId xmlns:a16="http://schemas.microsoft.com/office/drawing/2014/main" id="{EBAD73D2-71BA-044E-8F43-33A63301A42F}"/>
              </a:ext>
            </a:extLst>
          </p:cNvPr>
          <p:cNvSpPr>
            <a:spLocks noGrp="1"/>
          </p:cNvSpPr>
          <p:nvPr>
            <p:ph type="dt" sz="half" idx="10"/>
          </p:nvPr>
        </p:nvSpPr>
        <p:spPr/>
        <p:txBody>
          <a:bodyPr/>
          <a:lstStyle>
            <a:lvl1pPr>
              <a:defRPr/>
            </a:lvl1pPr>
          </a:lstStyle>
          <a:p>
            <a:fld id="{F9A65E0F-CA43-CC41-83F3-A8CC0F6987A3}" type="datetimeFigureOut">
              <a:rPr lang="en-US" altLang="en-US"/>
              <a:pPr/>
              <a:t>1/13/20</a:t>
            </a:fld>
            <a:endParaRPr lang="en-GB" altLang="en-US"/>
          </a:p>
        </p:txBody>
      </p:sp>
      <p:sp>
        <p:nvSpPr>
          <p:cNvPr id="7" name="Footer Placeholder 4">
            <a:extLst>
              <a:ext uri="{FF2B5EF4-FFF2-40B4-BE49-F238E27FC236}">
                <a16:creationId xmlns:a16="http://schemas.microsoft.com/office/drawing/2014/main" id="{57747641-2AEC-D346-A3A2-E799F79344B5}"/>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E6986AEF-F2A3-4143-ACF7-43495B17F226}"/>
              </a:ext>
            </a:extLst>
          </p:cNvPr>
          <p:cNvSpPr>
            <a:spLocks noGrp="1"/>
          </p:cNvSpPr>
          <p:nvPr>
            <p:ph type="sldNum" sz="quarter" idx="12"/>
          </p:nvPr>
        </p:nvSpPr>
        <p:spPr/>
        <p:txBody>
          <a:bodyPr/>
          <a:lstStyle>
            <a:lvl1pPr>
              <a:defRPr/>
            </a:lvl1pPr>
          </a:lstStyle>
          <a:p>
            <a:fld id="{B02CB02F-6DD6-C54D-ABD4-A4332D89432B}" type="slidenum">
              <a:rPr lang="en-GB" altLang="en-US"/>
              <a:pPr/>
              <a:t>‹#›</a:t>
            </a:fld>
            <a:endParaRPr lang="en-GB" altLang="en-US"/>
          </a:p>
        </p:txBody>
      </p:sp>
    </p:spTree>
    <p:extLst>
      <p:ext uri="{BB962C8B-B14F-4D97-AF65-F5344CB8AC3E}">
        <p14:creationId xmlns:p14="http://schemas.microsoft.com/office/powerpoint/2010/main" val="120052789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ound Same Side Corner Rectangle 18">
            <a:extLst>
              <a:ext uri="{FF2B5EF4-FFF2-40B4-BE49-F238E27FC236}">
                <a16:creationId xmlns:a16="http://schemas.microsoft.com/office/drawing/2014/main" id="{24810BFC-D703-9444-B8E4-F9984749A2BB}"/>
              </a:ext>
            </a:extLst>
          </p:cNvPr>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6" name="Group 25">
            <a:extLst>
              <a:ext uri="{FF2B5EF4-FFF2-40B4-BE49-F238E27FC236}">
                <a16:creationId xmlns:a16="http://schemas.microsoft.com/office/drawing/2014/main" id="{5575D165-017B-274F-929E-B7657A7ED962}"/>
              </a:ext>
            </a:extLst>
          </p:cNvPr>
          <p:cNvGrpSpPr>
            <a:grpSpLocks noChangeAspect="1"/>
          </p:cNvGrpSpPr>
          <p:nvPr/>
        </p:nvGrpSpPr>
        <p:grpSpPr bwMode="auto">
          <a:xfrm>
            <a:off x="2071688" y="1843088"/>
            <a:ext cx="1466850" cy="1676400"/>
            <a:chOff x="1230573" y="1890215"/>
            <a:chExt cx="1444388" cy="1650696"/>
          </a:xfrm>
        </p:grpSpPr>
        <p:sp>
          <p:nvSpPr>
            <p:cNvPr id="7" name="Oval 6">
              <a:extLst>
                <a:ext uri="{FF2B5EF4-FFF2-40B4-BE49-F238E27FC236}">
                  <a16:creationId xmlns:a16="http://schemas.microsoft.com/office/drawing/2014/main" id="{3CA4DA73-E32A-D54E-B7C9-6DB287ECABEA}"/>
                </a:ext>
              </a:extLst>
            </p:cNvPr>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Oval 7">
              <a:extLst>
                <a:ext uri="{FF2B5EF4-FFF2-40B4-BE49-F238E27FC236}">
                  <a16:creationId xmlns:a16="http://schemas.microsoft.com/office/drawing/2014/main" id="{07A01DA0-CFAE-274E-B98B-DA7ABCA6E294}"/>
                </a:ext>
              </a:extLst>
            </p:cNvPr>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Oval 9">
              <a:extLst>
                <a:ext uri="{FF2B5EF4-FFF2-40B4-BE49-F238E27FC236}">
                  <a16:creationId xmlns:a16="http://schemas.microsoft.com/office/drawing/2014/main" id="{7683413F-8FBF-2045-99F7-97707BBE1201}"/>
                </a:ext>
              </a:extLst>
            </p:cNvPr>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a:extLst>
                <a:ext uri="{FF2B5EF4-FFF2-40B4-BE49-F238E27FC236}">
                  <a16:creationId xmlns:a16="http://schemas.microsoft.com/office/drawing/2014/main" id="{F6C29FC3-5D66-9742-9BA1-DB0395347543}"/>
                </a:ext>
              </a:extLst>
            </p:cNvPr>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en-GB" noProof="0"/>
              <a:t>Drag picture to placeholder or click icon to add</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en-GB"/>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12" name="Date Placeholder 3">
            <a:extLst>
              <a:ext uri="{FF2B5EF4-FFF2-40B4-BE49-F238E27FC236}">
                <a16:creationId xmlns:a16="http://schemas.microsoft.com/office/drawing/2014/main" id="{C619A775-31F6-5346-82AD-C707660F9A87}"/>
              </a:ext>
            </a:extLst>
          </p:cNvPr>
          <p:cNvSpPr>
            <a:spLocks noGrp="1"/>
          </p:cNvSpPr>
          <p:nvPr>
            <p:ph type="dt" sz="half" idx="14"/>
          </p:nvPr>
        </p:nvSpPr>
        <p:spPr/>
        <p:txBody>
          <a:bodyPr/>
          <a:lstStyle>
            <a:lvl1pPr>
              <a:defRPr/>
            </a:lvl1pPr>
          </a:lstStyle>
          <a:p>
            <a:fld id="{4CC56764-A038-C34B-B109-2222DECA05AE}" type="datetimeFigureOut">
              <a:rPr lang="en-US" altLang="en-US"/>
              <a:pPr/>
              <a:t>1/13/20</a:t>
            </a:fld>
            <a:endParaRPr lang="en-GB" altLang="en-US"/>
          </a:p>
        </p:txBody>
      </p:sp>
      <p:sp>
        <p:nvSpPr>
          <p:cNvPr id="13" name="Footer Placeholder 4">
            <a:extLst>
              <a:ext uri="{FF2B5EF4-FFF2-40B4-BE49-F238E27FC236}">
                <a16:creationId xmlns:a16="http://schemas.microsoft.com/office/drawing/2014/main" id="{44362782-670F-064A-8532-0CD111E00346}"/>
              </a:ext>
            </a:extLst>
          </p:cNvPr>
          <p:cNvSpPr>
            <a:spLocks noGrp="1"/>
          </p:cNvSpPr>
          <p:nvPr>
            <p:ph type="ftr" sz="quarter" idx="15"/>
          </p:nvPr>
        </p:nvSpPr>
        <p:spPr/>
        <p:txBody>
          <a:bodyPr/>
          <a:lstStyle>
            <a:lvl1pPr>
              <a:defRPr/>
            </a:lvl1pPr>
          </a:lstStyle>
          <a:p>
            <a:pPr>
              <a:defRPr/>
            </a:pPr>
            <a:endParaRPr lang="en-GB"/>
          </a:p>
        </p:txBody>
      </p:sp>
      <p:sp>
        <p:nvSpPr>
          <p:cNvPr id="14" name="Slide Number Placeholder 5">
            <a:extLst>
              <a:ext uri="{FF2B5EF4-FFF2-40B4-BE49-F238E27FC236}">
                <a16:creationId xmlns:a16="http://schemas.microsoft.com/office/drawing/2014/main" id="{99D81754-65C6-DA4D-8518-4BE9C7C8B7A1}"/>
              </a:ext>
            </a:extLst>
          </p:cNvPr>
          <p:cNvSpPr>
            <a:spLocks noGrp="1"/>
          </p:cNvSpPr>
          <p:nvPr>
            <p:ph type="sldNum" sz="quarter" idx="16"/>
          </p:nvPr>
        </p:nvSpPr>
        <p:spPr>
          <a:xfrm>
            <a:off x="4267200" y="6356350"/>
            <a:ext cx="609600" cy="365125"/>
          </a:xfrm>
        </p:spPr>
        <p:txBody>
          <a:bodyPr/>
          <a:lstStyle>
            <a:lvl1pPr algn="ctr">
              <a:defRPr sz="900">
                <a:solidFill>
                  <a:srgbClr val="BFBFBF"/>
                </a:solidFill>
              </a:defRPr>
            </a:lvl1pPr>
          </a:lstStyle>
          <a:p>
            <a:fld id="{5014DEF6-5162-394F-93A9-23F20C3FB853}" type="slidenum">
              <a:rPr lang="en-GB" altLang="en-US"/>
              <a:pPr/>
              <a:t>‹#›</a:t>
            </a:fld>
            <a:endParaRPr lang="en-GB" altLang="en-US"/>
          </a:p>
        </p:txBody>
      </p:sp>
    </p:spTree>
    <p:extLst>
      <p:ext uri="{BB962C8B-B14F-4D97-AF65-F5344CB8AC3E}">
        <p14:creationId xmlns:p14="http://schemas.microsoft.com/office/powerpoint/2010/main" val="21758564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10DA2F3A-05CF-2B4E-A580-F3C5D690BDEC}"/>
              </a:ext>
            </a:extLst>
          </p:cNvPr>
          <p:cNvGrpSpPr>
            <a:grpSpLocks/>
          </p:cNvGrpSpPr>
          <p:nvPr/>
        </p:nvGrpSpPr>
        <p:grpSpPr bwMode="auto">
          <a:xfrm>
            <a:off x="222250" y="1254125"/>
            <a:ext cx="7893050" cy="3919538"/>
            <a:chOff x="222912" y="1254456"/>
            <a:chExt cx="7892388" cy="3918778"/>
          </a:xfrm>
        </p:grpSpPr>
        <p:sp>
          <p:nvSpPr>
            <p:cNvPr id="5" name="Rounded Rectangle 4">
              <a:extLst>
                <a:ext uri="{FF2B5EF4-FFF2-40B4-BE49-F238E27FC236}">
                  <a16:creationId xmlns:a16="http://schemas.microsoft.com/office/drawing/2014/main" id="{0BA61968-A33B-A542-9274-856517F0A512}"/>
                </a:ext>
              </a:extLst>
            </p:cNvPr>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6" name="Group 9">
              <a:extLst>
                <a:ext uri="{FF2B5EF4-FFF2-40B4-BE49-F238E27FC236}">
                  <a16:creationId xmlns:a16="http://schemas.microsoft.com/office/drawing/2014/main" id="{5D874576-1DEF-B640-A631-BF2633641C1B}"/>
                </a:ext>
              </a:extLst>
            </p:cNvPr>
            <p:cNvGrpSpPr>
              <a:grpSpLocks/>
            </p:cNvGrpSpPr>
            <p:nvPr/>
          </p:nvGrpSpPr>
          <p:grpSpPr bwMode="auto">
            <a:xfrm>
              <a:off x="222912" y="1254456"/>
              <a:ext cx="3429000" cy="3918778"/>
              <a:chOff x="1230573" y="1890215"/>
              <a:chExt cx="1444388" cy="1650696"/>
            </a:xfrm>
          </p:grpSpPr>
          <p:sp>
            <p:nvSpPr>
              <p:cNvPr id="7" name="Oval 6">
                <a:extLst>
                  <a:ext uri="{FF2B5EF4-FFF2-40B4-BE49-F238E27FC236}">
                    <a16:creationId xmlns:a16="http://schemas.microsoft.com/office/drawing/2014/main" id="{69BC6826-A656-324B-8F24-0E541D4CE251}"/>
                  </a:ext>
                </a:extLst>
              </p:cNvPr>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Oval 7">
                <a:extLst>
                  <a:ext uri="{FF2B5EF4-FFF2-40B4-BE49-F238E27FC236}">
                    <a16:creationId xmlns:a16="http://schemas.microsoft.com/office/drawing/2014/main" id="{4552B48F-54EC-CC48-82D3-CE8EEC4C32BA}"/>
                  </a:ext>
                </a:extLst>
              </p:cNvPr>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Oval 8">
                <a:extLst>
                  <a:ext uri="{FF2B5EF4-FFF2-40B4-BE49-F238E27FC236}">
                    <a16:creationId xmlns:a16="http://schemas.microsoft.com/office/drawing/2014/main" id="{7FF2B24D-B448-4148-91A9-DDD2432C2092}"/>
                  </a:ext>
                </a:extLst>
              </p:cNvPr>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Oval 9">
                <a:extLst>
                  <a:ext uri="{FF2B5EF4-FFF2-40B4-BE49-F238E27FC236}">
                    <a16:creationId xmlns:a16="http://schemas.microsoft.com/office/drawing/2014/main" id="{DA039D8C-E0BA-AC42-8BEB-E2DA785870C8}"/>
                  </a:ext>
                </a:extLst>
              </p:cNvPr>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11" name="Date Placeholder 3">
            <a:extLst>
              <a:ext uri="{FF2B5EF4-FFF2-40B4-BE49-F238E27FC236}">
                <a16:creationId xmlns:a16="http://schemas.microsoft.com/office/drawing/2014/main" id="{7F32C303-DC04-6747-B6DB-35A03F044D28}"/>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12" name="Footer Placeholder 4">
            <a:extLst>
              <a:ext uri="{FF2B5EF4-FFF2-40B4-BE49-F238E27FC236}">
                <a16:creationId xmlns:a16="http://schemas.microsoft.com/office/drawing/2014/main" id="{11D0F530-72B4-2B4A-A488-4C6A58FA0F0C}"/>
              </a:ext>
            </a:extLst>
          </p:cNvPr>
          <p:cNvSpPr>
            <a:spLocks noGrp="1"/>
          </p:cNvSpPr>
          <p:nvPr>
            <p:ph type="ftr" sz="quarter" idx="11"/>
          </p:nvPr>
        </p:nvSpPr>
        <p:spPr/>
        <p:txBody>
          <a:bodyPr/>
          <a:lstStyle>
            <a:lvl1pPr>
              <a:defRPr/>
            </a:lvl1pPr>
          </a:lstStyle>
          <a:p>
            <a:pPr>
              <a:defRPr/>
            </a:pPr>
            <a:endParaRPr lang="en-GB"/>
          </a:p>
        </p:txBody>
      </p:sp>
      <p:sp>
        <p:nvSpPr>
          <p:cNvPr id="13" name="Slide Number Placeholder 5">
            <a:extLst>
              <a:ext uri="{FF2B5EF4-FFF2-40B4-BE49-F238E27FC236}">
                <a16:creationId xmlns:a16="http://schemas.microsoft.com/office/drawing/2014/main" id="{E3155F54-B94E-4242-88FB-A4DE34DF7E85}"/>
              </a:ext>
            </a:extLst>
          </p:cNvPr>
          <p:cNvSpPr>
            <a:spLocks noGrp="1"/>
          </p:cNvSpPr>
          <p:nvPr>
            <p:ph type="sldNum" sz="quarter" idx="12"/>
          </p:nvPr>
        </p:nvSpPr>
        <p:spPr>
          <a:xfrm>
            <a:off x="4267200" y="6356350"/>
            <a:ext cx="609600" cy="365125"/>
          </a:xfrm>
        </p:spPr>
        <p:txBody>
          <a:bodyPr/>
          <a:lstStyle>
            <a:lvl1pPr algn="ctr">
              <a:defRPr sz="900">
                <a:solidFill>
                  <a:srgbClr val="BFBFBF"/>
                </a:solidFill>
                <a:latin typeface="News Gothic MT" panose="020B0503020103020203" pitchFamily="34" charset="0"/>
              </a:defRPr>
            </a:lvl1pPr>
          </a:lstStyle>
          <a:p>
            <a:fld id="{6D06F09D-4375-AE4D-BFAE-ACC7EEDF9240}" type="slidenum">
              <a:rPr lang="en-US" altLang="en-US"/>
              <a:pPr/>
              <a:t>‹#›</a:t>
            </a:fld>
            <a:endParaRPr lang="en-US" altLang="en-US"/>
          </a:p>
        </p:txBody>
      </p:sp>
    </p:spTree>
    <p:extLst>
      <p:ext uri="{BB962C8B-B14F-4D97-AF65-F5344CB8AC3E}">
        <p14:creationId xmlns:p14="http://schemas.microsoft.com/office/powerpoint/2010/main" val="464551469"/>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13F53E3D-69F6-C440-BCB3-9CB43C247F93}"/>
              </a:ext>
            </a:extLst>
          </p:cNvPr>
          <p:cNvGrpSpPr>
            <a:grpSpLocks/>
          </p:cNvGrpSpPr>
          <p:nvPr/>
        </p:nvGrpSpPr>
        <p:grpSpPr bwMode="auto">
          <a:xfrm>
            <a:off x="7418388" y="457200"/>
            <a:ext cx="914400" cy="914400"/>
            <a:chOff x="842682" y="2971800"/>
            <a:chExt cx="914400" cy="914400"/>
          </a:xfrm>
        </p:grpSpPr>
        <p:sp>
          <p:nvSpPr>
            <p:cNvPr id="6" name="Rounded Rectangle 5">
              <a:extLst>
                <a:ext uri="{FF2B5EF4-FFF2-40B4-BE49-F238E27FC236}">
                  <a16:creationId xmlns:a16="http://schemas.microsoft.com/office/drawing/2014/main" id="{ED770397-D977-9D4A-9CAF-46B1742EDD52}"/>
                </a:ext>
              </a:extLst>
            </p:cNvPr>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7" name="Group 10">
              <a:extLst>
                <a:ext uri="{FF2B5EF4-FFF2-40B4-BE49-F238E27FC236}">
                  <a16:creationId xmlns:a16="http://schemas.microsoft.com/office/drawing/2014/main" id="{C58CAC75-1FDB-6542-8FD3-92F434532A31}"/>
                </a:ext>
              </a:extLst>
            </p:cNvPr>
            <p:cNvGrpSpPr>
              <a:grpSpLocks noChangeAspect="1"/>
            </p:cNvGrpSpPr>
            <p:nvPr/>
          </p:nvGrpSpPr>
          <p:grpSpPr bwMode="auto">
            <a:xfrm>
              <a:off x="948372" y="3034353"/>
              <a:ext cx="700732" cy="800823"/>
              <a:chOff x="1230573" y="1890215"/>
              <a:chExt cx="1444388" cy="1650696"/>
            </a:xfrm>
          </p:grpSpPr>
          <p:sp>
            <p:nvSpPr>
              <p:cNvPr id="8" name="Oval 7">
                <a:extLst>
                  <a:ext uri="{FF2B5EF4-FFF2-40B4-BE49-F238E27FC236}">
                    <a16:creationId xmlns:a16="http://schemas.microsoft.com/office/drawing/2014/main" id="{A0018A6E-C6C3-314F-99E7-FAF6569AF289}"/>
                  </a:ext>
                </a:extLst>
              </p:cNvPr>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Oval 8">
                <a:extLst>
                  <a:ext uri="{FF2B5EF4-FFF2-40B4-BE49-F238E27FC236}">
                    <a16:creationId xmlns:a16="http://schemas.microsoft.com/office/drawing/2014/main" id="{F1E56D20-2F3F-9747-8C03-8AD3A772D1AF}"/>
                  </a:ext>
                </a:extLst>
              </p:cNvPr>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Oval 9">
                <a:extLst>
                  <a:ext uri="{FF2B5EF4-FFF2-40B4-BE49-F238E27FC236}">
                    <a16:creationId xmlns:a16="http://schemas.microsoft.com/office/drawing/2014/main" id="{3D9E27C1-0C11-A940-988A-E3A59EFDE377}"/>
                  </a:ext>
                </a:extLst>
              </p:cNvPr>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a:extLst>
                  <a:ext uri="{FF2B5EF4-FFF2-40B4-BE49-F238E27FC236}">
                    <a16:creationId xmlns:a16="http://schemas.microsoft.com/office/drawing/2014/main" id="{BBA380C2-A143-404C-9FBB-0D5C5814D0F5}"/>
                  </a:ext>
                </a:extLst>
              </p:cNvPr>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sp>
        <p:nvSpPr>
          <p:cNvPr id="2" name="Title 1"/>
          <p:cNvSpPr>
            <a:spLocks noGrp="1"/>
          </p:cNvSpPr>
          <p:nvPr>
            <p:ph type="title"/>
          </p:nvPr>
        </p:nvSpPr>
        <p:spPr>
          <a:xfrm>
            <a:off x="744070" y="224118"/>
            <a:ext cx="4800600" cy="886968"/>
          </a:xfrm>
        </p:spPr>
        <p:txBody>
          <a:bodyPr lIns="45720"/>
          <a:lstStyle/>
          <a:p>
            <a:r>
              <a:rPr lang="en-GB"/>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2" name="Date Placeholder 4">
            <a:extLst>
              <a:ext uri="{FF2B5EF4-FFF2-40B4-BE49-F238E27FC236}">
                <a16:creationId xmlns:a16="http://schemas.microsoft.com/office/drawing/2014/main" id="{17CBB928-8F03-0B48-95E2-73431D586BA1}"/>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13" name="Footer Placeholder 5">
            <a:extLst>
              <a:ext uri="{FF2B5EF4-FFF2-40B4-BE49-F238E27FC236}">
                <a16:creationId xmlns:a16="http://schemas.microsoft.com/office/drawing/2014/main" id="{56E47E8F-7FBA-3E48-BCDA-43504AB109F4}"/>
              </a:ext>
            </a:extLst>
          </p:cNvPr>
          <p:cNvSpPr>
            <a:spLocks noGrp="1"/>
          </p:cNvSpPr>
          <p:nvPr>
            <p:ph type="ftr" sz="quarter" idx="11"/>
          </p:nvPr>
        </p:nvSpPr>
        <p:spPr/>
        <p:txBody>
          <a:bodyPr/>
          <a:lstStyle>
            <a:lvl1pPr>
              <a:defRPr/>
            </a:lvl1pPr>
          </a:lstStyle>
          <a:p>
            <a:pPr>
              <a:defRPr/>
            </a:pPr>
            <a:endParaRPr lang="en-GB"/>
          </a:p>
        </p:txBody>
      </p:sp>
      <p:sp>
        <p:nvSpPr>
          <p:cNvPr id="14" name="Slide Number Placeholder 6">
            <a:extLst>
              <a:ext uri="{FF2B5EF4-FFF2-40B4-BE49-F238E27FC236}">
                <a16:creationId xmlns:a16="http://schemas.microsoft.com/office/drawing/2014/main" id="{132E1547-4591-6C47-ABCF-B3DC6BF37A4A}"/>
              </a:ext>
            </a:extLst>
          </p:cNvPr>
          <p:cNvSpPr>
            <a:spLocks noGrp="1"/>
          </p:cNvSpPr>
          <p:nvPr>
            <p:ph type="sldNum" sz="quarter" idx="12"/>
          </p:nvPr>
        </p:nvSpPr>
        <p:spPr>
          <a:xfrm>
            <a:off x="8321675" y="363538"/>
            <a:ext cx="609600" cy="365125"/>
          </a:xfrm>
        </p:spPr>
        <p:txBody>
          <a:bodyPr/>
          <a:lstStyle>
            <a:lvl1pPr>
              <a:defRPr/>
            </a:lvl1pPr>
          </a:lstStyle>
          <a:p>
            <a:fld id="{23F6C602-A4F3-6B41-B968-436F83C93D49}" type="slidenum">
              <a:rPr lang="en-US" altLang="en-US"/>
              <a:pPr/>
              <a:t>‹#›</a:t>
            </a:fld>
            <a:endParaRPr lang="en-US" altLang="en-US"/>
          </a:p>
        </p:txBody>
      </p:sp>
    </p:spTree>
    <p:extLst>
      <p:ext uri="{BB962C8B-B14F-4D97-AF65-F5344CB8AC3E}">
        <p14:creationId xmlns:p14="http://schemas.microsoft.com/office/powerpoint/2010/main" val="196109881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15">
            <a:extLst>
              <a:ext uri="{FF2B5EF4-FFF2-40B4-BE49-F238E27FC236}">
                <a16:creationId xmlns:a16="http://schemas.microsoft.com/office/drawing/2014/main" id="{98E8B16C-01FE-864A-A11A-2E540E0A0AB4}"/>
              </a:ext>
            </a:extLst>
          </p:cNvPr>
          <p:cNvGrpSpPr>
            <a:grpSpLocks/>
          </p:cNvGrpSpPr>
          <p:nvPr/>
        </p:nvGrpSpPr>
        <p:grpSpPr bwMode="auto">
          <a:xfrm>
            <a:off x="7418388" y="457200"/>
            <a:ext cx="914400" cy="914400"/>
            <a:chOff x="842682" y="2971800"/>
            <a:chExt cx="914400" cy="914400"/>
          </a:xfrm>
        </p:grpSpPr>
        <p:sp>
          <p:nvSpPr>
            <p:cNvPr id="8" name="Rounded Rectangle 7">
              <a:extLst>
                <a:ext uri="{FF2B5EF4-FFF2-40B4-BE49-F238E27FC236}">
                  <a16:creationId xmlns:a16="http://schemas.microsoft.com/office/drawing/2014/main" id="{C1D28F6C-A6F2-064A-9B21-4042978D7F2C}"/>
                </a:ext>
              </a:extLst>
            </p:cNvPr>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9" name="Group 18">
              <a:extLst>
                <a:ext uri="{FF2B5EF4-FFF2-40B4-BE49-F238E27FC236}">
                  <a16:creationId xmlns:a16="http://schemas.microsoft.com/office/drawing/2014/main" id="{7292D5ED-4B4C-FF47-B813-2209AC6E432E}"/>
                </a:ext>
              </a:extLst>
            </p:cNvPr>
            <p:cNvGrpSpPr>
              <a:grpSpLocks noChangeAspect="1"/>
            </p:cNvGrpSpPr>
            <p:nvPr/>
          </p:nvGrpSpPr>
          <p:grpSpPr bwMode="auto">
            <a:xfrm>
              <a:off x="948372" y="3034353"/>
              <a:ext cx="700732" cy="800823"/>
              <a:chOff x="1230573" y="1890215"/>
              <a:chExt cx="1444388" cy="1650696"/>
            </a:xfrm>
          </p:grpSpPr>
          <p:sp>
            <p:nvSpPr>
              <p:cNvPr id="10" name="Oval 9">
                <a:extLst>
                  <a:ext uri="{FF2B5EF4-FFF2-40B4-BE49-F238E27FC236}">
                    <a16:creationId xmlns:a16="http://schemas.microsoft.com/office/drawing/2014/main" id="{D6EAC826-2FC4-D546-9252-76D2C01EA2A7}"/>
                  </a:ext>
                </a:extLst>
              </p:cNvPr>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a:extLst>
                  <a:ext uri="{FF2B5EF4-FFF2-40B4-BE49-F238E27FC236}">
                    <a16:creationId xmlns:a16="http://schemas.microsoft.com/office/drawing/2014/main" id="{FE1A39ED-2FF7-C64E-BF59-E454E3096E28}"/>
                  </a:ext>
                </a:extLst>
              </p:cNvPr>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Oval 11">
                <a:extLst>
                  <a:ext uri="{FF2B5EF4-FFF2-40B4-BE49-F238E27FC236}">
                    <a16:creationId xmlns:a16="http://schemas.microsoft.com/office/drawing/2014/main" id="{032F8058-BE0B-F348-93E6-C781156FCD4E}"/>
                  </a:ext>
                </a:extLst>
              </p:cNvPr>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3" name="Oval 12">
                <a:extLst>
                  <a:ext uri="{FF2B5EF4-FFF2-40B4-BE49-F238E27FC236}">
                    <a16:creationId xmlns:a16="http://schemas.microsoft.com/office/drawing/2014/main" id="{B9EA2C53-10E9-814B-B3ED-EF117520FABF}"/>
                  </a:ext>
                </a:extLst>
              </p:cNvPr>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Date Placeholder 6">
            <a:extLst>
              <a:ext uri="{FF2B5EF4-FFF2-40B4-BE49-F238E27FC236}">
                <a16:creationId xmlns:a16="http://schemas.microsoft.com/office/drawing/2014/main" id="{02203739-9F14-E343-91B4-EFBF227218DE}"/>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15" name="Footer Placeholder 7">
            <a:extLst>
              <a:ext uri="{FF2B5EF4-FFF2-40B4-BE49-F238E27FC236}">
                <a16:creationId xmlns:a16="http://schemas.microsoft.com/office/drawing/2014/main" id="{B4AB804A-7D05-6C4A-9DE8-B5D64DD7B574}"/>
              </a:ext>
            </a:extLst>
          </p:cNvPr>
          <p:cNvSpPr>
            <a:spLocks noGrp="1"/>
          </p:cNvSpPr>
          <p:nvPr>
            <p:ph type="ftr" sz="quarter" idx="11"/>
          </p:nvPr>
        </p:nvSpPr>
        <p:spPr/>
        <p:txBody>
          <a:bodyPr/>
          <a:lstStyle>
            <a:lvl1pPr>
              <a:defRPr/>
            </a:lvl1pPr>
          </a:lstStyle>
          <a:p>
            <a:pPr>
              <a:defRPr/>
            </a:pPr>
            <a:endParaRPr lang="en-GB"/>
          </a:p>
        </p:txBody>
      </p:sp>
      <p:sp>
        <p:nvSpPr>
          <p:cNvPr id="16" name="Slide Number Placeholder 8">
            <a:extLst>
              <a:ext uri="{FF2B5EF4-FFF2-40B4-BE49-F238E27FC236}">
                <a16:creationId xmlns:a16="http://schemas.microsoft.com/office/drawing/2014/main" id="{2E625134-C134-DB44-9C4F-0FF7D99D9381}"/>
              </a:ext>
            </a:extLst>
          </p:cNvPr>
          <p:cNvSpPr>
            <a:spLocks noGrp="1"/>
          </p:cNvSpPr>
          <p:nvPr>
            <p:ph type="sldNum" sz="quarter" idx="12"/>
          </p:nvPr>
        </p:nvSpPr>
        <p:spPr>
          <a:xfrm>
            <a:off x="8321675" y="365125"/>
            <a:ext cx="609600" cy="365125"/>
          </a:xfrm>
        </p:spPr>
        <p:txBody>
          <a:bodyPr/>
          <a:lstStyle>
            <a:lvl1pPr>
              <a:defRPr>
                <a:latin typeface="News Gothic MT" panose="020B0503020103020203" pitchFamily="34" charset="0"/>
              </a:defRPr>
            </a:lvl1pPr>
          </a:lstStyle>
          <a:p>
            <a:fld id="{259321F4-496D-2147-9793-FBA3E8F93F18}" type="slidenum">
              <a:rPr lang="en-US" altLang="en-US"/>
              <a:pPr/>
              <a:t>‹#›</a:t>
            </a:fld>
            <a:endParaRPr lang="en-US" altLang="en-US"/>
          </a:p>
        </p:txBody>
      </p:sp>
    </p:spTree>
    <p:extLst>
      <p:ext uri="{BB962C8B-B14F-4D97-AF65-F5344CB8AC3E}">
        <p14:creationId xmlns:p14="http://schemas.microsoft.com/office/powerpoint/2010/main" val="316162521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949BD409-2C3D-9A41-AABA-F42F28D69A86}"/>
              </a:ext>
            </a:extLst>
          </p:cNvPr>
          <p:cNvGrpSpPr>
            <a:grpSpLocks/>
          </p:cNvGrpSpPr>
          <p:nvPr/>
        </p:nvGrpSpPr>
        <p:grpSpPr bwMode="auto">
          <a:xfrm>
            <a:off x="7418388" y="457200"/>
            <a:ext cx="914400" cy="914400"/>
            <a:chOff x="842682" y="2971800"/>
            <a:chExt cx="914400" cy="914400"/>
          </a:xfrm>
        </p:grpSpPr>
        <p:sp>
          <p:nvSpPr>
            <p:cNvPr id="4" name="Rounded Rectangle 3">
              <a:extLst>
                <a:ext uri="{FF2B5EF4-FFF2-40B4-BE49-F238E27FC236}">
                  <a16:creationId xmlns:a16="http://schemas.microsoft.com/office/drawing/2014/main" id="{EFC66F67-C055-5A4B-AA68-C3DA333168EA}"/>
                </a:ext>
              </a:extLst>
            </p:cNvPr>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5" name="Group 10">
              <a:extLst>
                <a:ext uri="{FF2B5EF4-FFF2-40B4-BE49-F238E27FC236}">
                  <a16:creationId xmlns:a16="http://schemas.microsoft.com/office/drawing/2014/main" id="{9196222C-BCFC-4C42-9DCF-5E9A67E7D7C3}"/>
                </a:ext>
              </a:extLst>
            </p:cNvPr>
            <p:cNvGrpSpPr>
              <a:grpSpLocks noChangeAspect="1"/>
            </p:cNvGrpSpPr>
            <p:nvPr/>
          </p:nvGrpSpPr>
          <p:grpSpPr bwMode="auto">
            <a:xfrm>
              <a:off x="948372" y="3034353"/>
              <a:ext cx="700732" cy="800823"/>
              <a:chOff x="1230573" y="1890215"/>
              <a:chExt cx="1444388" cy="1650696"/>
            </a:xfrm>
          </p:grpSpPr>
          <p:sp>
            <p:nvSpPr>
              <p:cNvPr id="6" name="Oval 5">
                <a:extLst>
                  <a:ext uri="{FF2B5EF4-FFF2-40B4-BE49-F238E27FC236}">
                    <a16:creationId xmlns:a16="http://schemas.microsoft.com/office/drawing/2014/main" id="{BDF5D6F2-79A3-3343-9D64-F85EE9AE36C5}"/>
                  </a:ext>
                </a:extLst>
              </p:cNvPr>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Oval 6">
                <a:extLst>
                  <a:ext uri="{FF2B5EF4-FFF2-40B4-BE49-F238E27FC236}">
                    <a16:creationId xmlns:a16="http://schemas.microsoft.com/office/drawing/2014/main" id="{F682D070-314D-9E4E-BAE7-48CEA5DC4A17}"/>
                  </a:ext>
                </a:extLst>
              </p:cNvPr>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Oval 7">
                <a:extLst>
                  <a:ext uri="{FF2B5EF4-FFF2-40B4-BE49-F238E27FC236}">
                    <a16:creationId xmlns:a16="http://schemas.microsoft.com/office/drawing/2014/main" id="{4EDAEF4F-5AF6-2C44-8E0B-92D598E11506}"/>
                  </a:ext>
                </a:extLst>
              </p:cNvPr>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Oval 8">
                <a:extLst>
                  <a:ext uri="{FF2B5EF4-FFF2-40B4-BE49-F238E27FC236}">
                    <a16:creationId xmlns:a16="http://schemas.microsoft.com/office/drawing/2014/main" id="{D103BAA8-BB7D-A140-942D-D277ED976866}"/>
                  </a:ext>
                </a:extLst>
              </p:cNvPr>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a:t>Click to edit Master title style</a:t>
            </a:r>
            <a:endParaRPr/>
          </a:p>
        </p:txBody>
      </p:sp>
      <p:sp>
        <p:nvSpPr>
          <p:cNvPr id="10" name="Date Placeholder 2">
            <a:extLst>
              <a:ext uri="{FF2B5EF4-FFF2-40B4-BE49-F238E27FC236}">
                <a16:creationId xmlns:a16="http://schemas.microsoft.com/office/drawing/2014/main" id="{16158A1E-DB69-7640-84EA-2D0402968AE0}"/>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11" name="Footer Placeholder 3">
            <a:extLst>
              <a:ext uri="{FF2B5EF4-FFF2-40B4-BE49-F238E27FC236}">
                <a16:creationId xmlns:a16="http://schemas.microsoft.com/office/drawing/2014/main" id="{D2C3A146-0880-A14C-BE55-8FB1603FE6BA}"/>
              </a:ext>
            </a:extLst>
          </p:cNvPr>
          <p:cNvSpPr>
            <a:spLocks noGrp="1"/>
          </p:cNvSpPr>
          <p:nvPr>
            <p:ph type="ftr" sz="quarter" idx="11"/>
          </p:nvPr>
        </p:nvSpPr>
        <p:spPr/>
        <p:txBody>
          <a:bodyPr/>
          <a:lstStyle>
            <a:lvl1pPr>
              <a:defRPr/>
            </a:lvl1pPr>
          </a:lstStyle>
          <a:p>
            <a:pPr>
              <a:defRPr/>
            </a:pPr>
            <a:endParaRPr lang="en-GB"/>
          </a:p>
        </p:txBody>
      </p:sp>
      <p:sp>
        <p:nvSpPr>
          <p:cNvPr id="12" name="Slide Number Placeholder 4">
            <a:extLst>
              <a:ext uri="{FF2B5EF4-FFF2-40B4-BE49-F238E27FC236}">
                <a16:creationId xmlns:a16="http://schemas.microsoft.com/office/drawing/2014/main" id="{C6157DDC-7456-F043-909A-BF4A713B4827}"/>
              </a:ext>
            </a:extLst>
          </p:cNvPr>
          <p:cNvSpPr>
            <a:spLocks noGrp="1"/>
          </p:cNvSpPr>
          <p:nvPr>
            <p:ph type="sldNum" sz="quarter" idx="12"/>
          </p:nvPr>
        </p:nvSpPr>
        <p:spPr>
          <a:xfrm>
            <a:off x="8321675" y="365125"/>
            <a:ext cx="609600" cy="365125"/>
          </a:xfrm>
        </p:spPr>
        <p:txBody>
          <a:bodyPr/>
          <a:lstStyle>
            <a:lvl1pPr>
              <a:defRPr/>
            </a:lvl1pPr>
          </a:lstStyle>
          <a:p>
            <a:fld id="{12132DD0-6F42-8942-A618-798B4A6F1B77}" type="slidenum">
              <a:rPr lang="en-US" altLang="en-US"/>
              <a:pPr/>
              <a:t>‹#›</a:t>
            </a:fld>
            <a:endParaRPr lang="en-US" altLang="en-US"/>
          </a:p>
        </p:txBody>
      </p:sp>
    </p:spTree>
    <p:extLst>
      <p:ext uri="{BB962C8B-B14F-4D97-AF65-F5344CB8AC3E}">
        <p14:creationId xmlns:p14="http://schemas.microsoft.com/office/powerpoint/2010/main" val="264515288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68C1E86-AD87-2846-93BB-1A8931330B83}"/>
              </a:ext>
            </a:extLst>
          </p:cNvPr>
          <p:cNvGrpSpPr>
            <a:grpSpLocks/>
          </p:cNvGrpSpPr>
          <p:nvPr/>
        </p:nvGrpSpPr>
        <p:grpSpPr bwMode="auto">
          <a:xfrm>
            <a:off x="7418388" y="457200"/>
            <a:ext cx="914400" cy="914400"/>
            <a:chOff x="842682" y="2971800"/>
            <a:chExt cx="914400" cy="914400"/>
          </a:xfrm>
        </p:grpSpPr>
        <p:sp>
          <p:nvSpPr>
            <p:cNvPr id="3" name="Rounded Rectangle 2">
              <a:extLst>
                <a:ext uri="{FF2B5EF4-FFF2-40B4-BE49-F238E27FC236}">
                  <a16:creationId xmlns:a16="http://schemas.microsoft.com/office/drawing/2014/main" id="{74A00FD3-A9D3-8B4F-B5D6-29B1F4B3C8D7}"/>
                </a:ext>
              </a:extLst>
            </p:cNvPr>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4" name="Group 10">
              <a:extLst>
                <a:ext uri="{FF2B5EF4-FFF2-40B4-BE49-F238E27FC236}">
                  <a16:creationId xmlns:a16="http://schemas.microsoft.com/office/drawing/2014/main" id="{07C0CE55-576F-6C47-890A-B40EA2C96DEF}"/>
                </a:ext>
              </a:extLst>
            </p:cNvPr>
            <p:cNvGrpSpPr>
              <a:grpSpLocks noChangeAspect="1"/>
            </p:cNvGrpSpPr>
            <p:nvPr/>
          </p:nvGrpSpPr>
          <p:grpSpPr bwMode="auto">
            <a:xfrm>
              <a:off x="948372" y="3034353"/>
              <a:ext cx="700732" cy="800823"/>
              <a:chOff x="1230573" y="1890215"/>
              <a:chExt cx="1444388" cy="1650696"/>
            </a:xfrm>
          </p:grpSpPr>
          <p:sp>
            <p:nvSpPr>
              <p:cNvPr id="5" name="Oval 4">
                <a:extLst>
                  <a:ext uri="{FF2B5EF4-FFF2-40B4-BE49-F238E27FC236}">
                    <a16:creationId xmlns:a16="http://schemas.microsoft.com/office/drawing/2014/main" id="{295A4C0E-DAB6-2042-9098-9C1F95E7797D}"/>
                  </a:ext>
                </a:extLst>
              </p:cNvPr>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Oval 5">
                <a:extLst>
                  <a:ext uri="{FF2B5EF4-FFF2-40B4-BE49-F238E27FC236}">
                    <a16:creationId xmlns:a16="http://schemas.microsoft.com/office/drawing/2014/main" id="{5AA2525E-37E4-1E40-90FA-07C8DD1A217E}"/>
                  </a:ext>
                </a:extLst>
              </p:cNvPr>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Oval 6">
                <a:extLst>
                  <a:ext uri="{FF2B5EF4-FFF2-40B4-BE49-F238E27FC236}">
                    <a16:creationId xmlns:a16="http://schemas.microsoft.com/office/drawing/2014/main" id="{713208CF-7A1A-4245-B6B4-8050874049C0}"/>
                  </a:ext>
                </a:extLst>
              </p:cNvPr>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Oval 7">
                <a:extLst>
                  <a:ext uri="{FF2B5EF4-FFF2-40B4-BE49-F238E27FC236}">
                    <a16:creationId xmlns:a16="http://schemas.microsoft.com/office/drawing/2014/main" id="{75D13A30-2662-A449-9924-F5ABFFFC2F04}"/>
                  </a:ext>
                </a:extLst>
              </p:cNvPr>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sp>
        <p:nvSpPr>
          <p:cNvPr id="9" name="Date Placeholder 1">
            <a:extLst>
              <a:ext uri="{FF2B5EF4-FFF2-40B4-BE49-F238E27FC236}">
                <a16:creationId xmlns:a16="http://schemas.microsoft.com/office/drawing/2014/main" id="{EEE6CAC7-3AC5-EE4B-B7BA-90D2AE75E395}"/>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10" name="Footer Placeholder 2">
            <a:extLst>
              <a:ext uri="{FF2B5EF4-FFF2-40B4-BE49-F238E27FC236}">
                <a16:creationId xmlns:a16="http://schemas.microsoft.com/office/drawing/2014/main" id="{2E391094-096E-E94C-BFAE-30817D902292}"/>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3">
            <a:extLst>
              <a:ext uri="{FF2B5EF4-FFF2-40B4-BE49-F238E27FC236}">
                <a16:creationId xmlns:a16="http://schemas.microsoft.com/office/drawing/2014/main" id="{0491C1A5-97B1-7345-8897-3A8CFA2C7243}"/>
              </a:ext>
            </a:extLst>
          </p:cNvPr>
          <p:cNvSpPr>
            <a:spLocks noGrp="1"/>
          </p:cNvSpPr>
          <p:nvPr>
            <p:ph type="sldNum" sz="quarter" idx="12"/>
          </p:nvPr>
        </p:nvSpPr>
        <p:spPr>
          <a:xfrm>
            <a:off x="8321675" y="365125"/>
            <a:ext cx="609600" cy="365125"/>
          </a:xfrm>
        </p:spPr>
        <p:txBody>
          <a:bodyPr/>
          <a:lstStyle>
            <a:lvl1pPr>
              <a:defRPr/>
            </a:lvl1pPr>
          </a:lstStyle>
          <a:p>
            <a:fld id="{8AC1C49C-810A-594F-B112-6F52A74E02CE}" type="slidenum">
              <a:rPr lang="en-US" altLang="en-US"/>
              <a:pPr/>
              <a:t>‹#›</a:t>
            </a:fld>
            <a:endParaRPr lang="en-US" altLang="en-US"/>
          </a:p>
        </p:txBody>
      </p:sp>
    </p:spTree>
    <p:extLst>
      <p:ext uri="{BB962C8B-B14F-4D97-AF65-F5344CB8AC3E}">
        <p14:creationId xmlns:p14="http://schemas.microsoft.com/office/powerpoint/2010/main" val="45644643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en-GB"/>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37C32CFE-F460-8140-80EE-C6FAEA2E229F}"/>
              </a:ext>
            </a:extLst>
          </p:cNvPr>
          <p:cNvSpPr>
            <a:spLocks noGrp="1"/>
          </p:cNvSpPr>
          <p:nvPr>
            <p:ph type="dt" sz="half" idx="10"/>
          </p:nvPr>
        </p:nvSpPr>
        <p:spPr/>
        <p:txBody>
          <a:bodyPr rtlCol="0"/>
          <a:lstStyle>
            <a:lvl1pPr>
              <a:defRPr>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6" name="Footer Placeholder 5">
            <a:extLst>
              <a:ext uri="{FF2B5EF4-FFF2-40B4-BE49-F238E27FC236}">
                <a16:creationId xmlns:a16="http://schemas.microsoft.com/office/drawing/2014/main" id="{00B7802A-9F8C-3D41-B58D-EC15FF9388E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415B41-2A46-2A49-A9DF-D556D2BFA4FF}"/>
              </a:ext>
            </a:extLst>
          </p:cNvPr>
          <p:cNvSpPr>
            <a:spLocks noGrp="1"/>
          </p:cNvSpPr>
          <p:nvPr>
            <p:ph type="sldNum" sz="quarter" idx="12"/>
          </p:nvPr>
        </p:nvSpPr>
        <p:spPr/>
        <p:txBody>
          <a:bodyPr/>
          <a:lstStyle>
            <a:lvl1pPr>
              <a:defRPr/>
            </a:lvl1pPr>
          </a:lstStyle>
          <a:p>
            <a:fld id="{5437ED6D-8130-E74E-B676-192060D2F1FC}" type="slidenum">
              <a:rPr lang="en-US" altLang="en-US"/>
              <a:pPr/>
              <a:t>‹#›</a:t>
            </a:fld>
            <a:endParaRPr lang="en-US" altLang="en-US"/>
          </a:p>
        </p:txBody>
      </p:sp>
    </p:spTree>
    <p:extLst>
      <p:ext uri="{BB962C8B-B14F-4D97-AF65-F5344CB8AC3E}">
        <p14:creationId xmlns:p14="http://schemas.microsoft.com/office/powerpoint/2010/main" val="1265900686"/>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D8B389-F762-AE4D-AC60-1E940565BE46}"/>
              </a:ext>
            </a:extLst>
          </p:cNvPr>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BFBFBF"/>
                </a:solidFill>
              </a:defRPr>
            </a:lvl1pPr>
          </a:lstStyle>
          <a:p>
            <a:fld id="{45489FD4-14D0-CF4D-AAED-94824B9889E3}" type="datetimeFigureOut">
              <a:rPr lang="en-US" altLang="en-US"/>
              <a:pPr/>
              <a:t>1/13/20</a:t>
            </a:fld>
            <a:endParaRPr lang="en-GB" altLang="en-US"/>
          </a:p>
        </p:txBody>
      </p:sp>
      <p:sp>
        <p:nvSpPr>
          <p:cNvPr id="1027" name="Title Placeholder 1">
            <a:extLst>
              <a:ext uri="{FF2B5EF4-FFF2-40B4-BE49-F238E27FC236}">
                <a16:creationId xmlns:a16="http://schemas.microsoft.com/office/drawing/2014/main" id="{9000BF7A-D927-044F-AB49-FFFD388B9EAC}"/>
              </a:ext>
            </a:extLst>
          </p:cNvPr>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Text Placeholder 2">
            <a:extLst>
              <a:ext uri="{FF2B5EF4-FFF2-40B4-BE49-F238E27FC236}">
                <a16:creationId xmlns:a16="http://schemas.microsoft.com/office/drawing/2014/main" id="{EDCAF13E-4878-544E-98FB-AD798DC5B234}"/>
              </a:ext>
            </a:extLst>
          </p:cNvPr>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7961C127-3B6A-C24B-B16F-E1D46D7E06ED}"/>
              </a:ext>
            </a:extLst>
          </p:cNvPr>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latin typeface="Arial" charset="0"/>
                <a:ea typeface="ＭＳ Ｐゴシック" charset="0"/>
                <a:cs typeface="ＭＳ Ｐゴシック" charset="0"/>
              </a:defRPr>
            </a:lvl1pPr>
          </a:lstStyle>
          <a:p>
            <a:pPr>
              <a:defRPr/>
            </a:pPr>
            <a:endParaRPr lang="en-GB"/>
          </a:p>
        </p:txBody>
      </p:sp>
      <p:sp>
        <p:nvSpPr>
          <p:cNvPr id="6" name="Slide Number Placeholder 5">
            <a:extLst>
              <a:ext uri="{FF2B5EF4-FFF2-40B4-BE49-F238E27FC236}">
                <a16:creationId xmlns:a16="http://schemas.microsoft.com/office/drawing/2014/main" id="{D75D5513-B8C2-9E47-8BC0-D0E9EEECD029}"/>
              </a:ext>
            </a:extLst>
          </p:cNvPr>
          <p:cNvSpPr>
            <a:spLocks noGrp="1"/>
          </p:cNvSpPr>
          <p:nvPr>
            <p:ph type="sldNum" sz="quarter" idx="4"/>
          </p:nvPr>
        </p:nvSpPr>
        <p:spPr>
          <a:xfrm>
            <a:off x="1371600" y="1295400"/>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defRPr>
            </a:lvl1pPr>
          </a:lstStyle>
          <a:p>
            <a:fld id="{5F5EB946-BF88-734A-8530-8E0810EB3795}" type="slidenum">
              <a:rPr lang="en-GB" altLang="en-US"/>
              <a:pPr/>
              <a:t>‹#›</a:t>
            </a:fld>
            <a:endParaRPr lang="en-GB" altLang="en-US"/>
          </a:p>
        </p:txBody>
      </p:sp>
      <p:grpSp>
        <p:nvGrpSpPr>
          <p:cNvPr id="1031" name="Group 18">
            <a:extLst>
              <a:ext uri="{FF2B5EF4-FFF2-40B4-BE49-F238E27FC236}">
                <a16:creationId xmlns:a16="http://schemas.microsoft.com/office/drawing/2014/main" id="{C1B38C9F-EF0D-D749-8964-4296776891B9}"/>
              </a:ext>
            </a:extLst>
          </p:cNvPr>
          <p:cNvGrpSpPr>
            <a:grpSpLocks/>
          </p:cNvGrpSpPr>
          <p:nvPr/>
        </p:nvGrpSpPr>
        <p:grpSpPr bwMode="auto">
          <a:xfrm>
            <a:off x="461963" y="1389063"/>
            <a:ext cx="914400" cy="914400"/>
            <a:chOff x="842682" y="2971800"/>
            <a:chExt cx="914400" cy="914400"/>
          </a:xfrm>
        </p:grpSpPr>
        <p:sp>
          <p:nvSpPr>
            <p:cNvPr id="8" name="Rounded Rectangle 7">
              <a:extLst>
                <a:ext uri="{FF2B5EF4-FFF2-40B4-BE49-F238E27FC236}">
                  <a16:creationId xmlns:a16="http://schemas.microsoft.com/office/drawing/2014/main" id="{D2EED472-40F0-674D-A84A-659E6025D629}"/>
                </a:ext>
              </a:extLst>
            </p:cNvPr>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1041" name="Group 10">
              <a:extLst>
                <a:ext uri="{FF2B5EF4-FFF2-40B4-BE49-F238E27FC236}">
                  <a16:creationId xmlns:a16="http://schemas.microsoft.com/office/drawing/2014/main" id="{DE4E6DA5-589B-5D4C-81FB-B1EEF9D88D56}"/>
                </a:ext>
              </a:extLst>
            </p:cNvPr>
            <p:cNvGrpSpPr>
              <a:grpSpLocks noChangeAspect="1"/>
            </p:cNvGrpSpPr>
            <p:nvPr userDrawn="1"/>
          </p:nvGrpSpPr>
          <p:grpSpPr bwMode="auto">
            <a:xfrm>
              <a:off x="948372" y="3034352"/>
              <a:ext cx="700732" cy="800822"/>
              <a:chOff x="1230573" y="1890215"/>
              <a:chExt cx="1444388" cy="1650696"/>
            </a:xfrm>
          </p:grpSpPr>
          <p:sp>
            <p:nvSpPr>
              <p:cNvPr id="12" name="Oval 11">
                <a:extLst>
                  <a:ext uri="{FF2B5EF4-FFF2-40B4-BE49-F238E27FC236}">
                    <a16:creationId xmlns:a16="http://schemas.microsoft.com/office/drawing/2014/main" id="{4D9D757C-8ED3-C946-9736-C357C50EF321}"/>
                  </a:ext>
                </a:extLst>
              </p:cNvPr>
              <p:cNvSpPr/>
              <p:nvPr userDrawn="1"/>
            </p:nvSpPr>
            <p:spPr>
              <a:xfrm>
                <a:off x="1231958" y="1888896"/>
                <a:ext cx="1443061" cy="9391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3" name="Oval 12">
                <a:extLst>
                  <a:ext uri="{FF2B5EF4-FFF2-40B4-BE49-F238E27FC236}">
                    <a16:creationId xmlns:a16="http://schemas.microsoft.com/office/drawing/2014/main" id="{B02BD2AB-F666-5E45-9DB9-EF0EDECC2036}"/>
                  </a:ext>
                </a:extLst>
              </p:cNvPr>
              <p:cNvSpPr/>
              <p:nvPr userDrawn="1"/>
            </p:nvSpPr>
            <p:spPr>
              <a:xfrm>
                <a:off x="1935492" y="2844389"/>
                <a:ext cx="605364" cy="40248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4" name="Oval 13">
                <a:extLst>
                  <a:ext uri="{FF2B5EF4-FFF2-40B4-BE49-F238E27FC236}">
                    <a16:creationId xmlns:a16="http://schemas.microsoft.com/office/drawing/2014/main" id="{08A4204A-80EA-DA4E-87BE-06D6A28A0825}"/>
                  </a:ext>
                </a:extLst>
              </p:cNvPr>
              <p:cNvSpPr/>
              <p:nvPr userDrawn="1"/>
            </p:nvSpPr>
            <p:spPr>
              <a:xfrm>
                <a:off x="1902769" y="3276325"/>
                <a:ext cx="392669" cy="26505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Oval 14">
                <a:extLst>
                  <a:ext uri="{FF2B5EF4-FFF2-40B4-BE49-F238E27FC236}">
                    <a16:creationId xmlns:a16="http://schemas.microsoft.com/office/drawing/2014/main" id="{58308B2B-35A7-E042-BD5F-02234ED57E49}"/>
                  </a:ext>
                </a:extLst>
              </p:cNvPr>
              <p:cNvSpPr/>
              <p:nvPr userDrawn="1"/>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sp>
        <p:nvSpPr>
          <p:cNvPr id="16" name="Rectangle 8">
            <a:extLst>
              <a:ext uri="{FF2B5EF4-FFF2-40B4-BE49-F238E27FC236}">
                <a16:creationId xmlns:a16="http://schemas.microsoft.com/office/drawing/2014/main" id="{5A01A578-CEB7-7E44-85ED-F38B90762576}"/>
              </a:ext>
            </a:extLst>
          </p:cNvPr>
          <p:cNvSpPr>
            <a:spLocks noChangeArrowheads="1"/>
          </p:cNvSpPr>
          <p:nvPr userDrawn="1"/>
        </p:nvSpPr>
        <p:spPr bwMode="auto">
          <a:xfrm flipV="1">
            <a:off x="0" y="6811963"/>
            <a:ext cx="9144000" cy="122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sz="4400">
              <a:solidFill>
                <a:schemeClr val="tx2"/>
              </a:solidFill>
              <a:latin typeface="Agency FB" charset="0"/>
              <a:ea typeface="ＭＳ Ｐゴシック" charset="0"/>
              <a:cs typeface="Arial" charset="0"/>
            </a:endParaRPr>
          </a:p>
        </p:txBody>
      </p:sp>
      <p:sp>
        <p:nvSpPr>
          <p:cNvPr id="18" name="Rectangle 8">
            <a:extLst>
              <a:ext uri="{FF2B5EF4-FFF2-40B4-BE49-F238E27FC236}">
                <a16:creationId xmlns:a16="http://schemas.microsoft.com/office/drawing/2014/main" id="{352B6468-C3C7-1049-85C8-5B852C141347}"/>
              </a:ext>
            </a:extLst>
          </p:cNvPr>
          <p:cNvSpPr>
            <a:spLocks noChangeArrowheads="1"/>
          </p:cNvSpPr>
          <p:nvPr userDrawn="1"/>
        </p:nvSpPr>
        <p:spPr bwMode="auto">
          <a:xfrm flipV="1">
            <a:off x="0" y="6811963"/>
            <a:ext cx="9144000" cy="122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sz="4400">
              <a:solidFill>
                <a:schemeClr val="tx2"/>
              </a:solidFill>
              <a:latin typeface="Agency FB" charset="0"/>
              <a:ea typeface="ＭＳ Ｐゴシック" charset="0"/>
              <a:cs typeface="Arial" charset="0"/>
            </a:endParaRPr>
          </a:p>
        </p:txBody>
      </p:sp>
      <p:sp>
        <p:nvSpPr>
          <p:cNvPr id="1039" name="TextBox 1">
            <a:extLst>
              <a:ext uri="{FF2B5EF4-FFF2-40B4-BE49-F238E27FC236}">
                <a16:creationId xmlns:a16="http://schemas.microsoft.com/office/drawing/2014/main" id="{8DE4134C-AE9A-E54F-AE54-CFCA5902E158}"/>
              </a:ext>
            </a:extLst>
          </p:cNvPr>
          <p:cNvSpPr txBox="1">
            <a:spLocks noChangeArrowheads="1"/>
          </p:cNvSpPr>
          <p:nvPr userDrawn="1"/>
        </p:nvSpPr>
        <p:spPr bwMode="auto">
          <a:xfrm>
            <a:off x="8610600" y="838200"/>
            <a:ext cx="533400" cy="3698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GB" sz="1800">
              <a:solidFill>
                <a:srgbClr val="FFFFFF"/>
              </a:solidFill>
            </a:endParaRPr>
          </a:p>
        </p:txBody>
      </p:sp>
      <p:pic>
        <p:nvPicPr>
          <p:cNvPr id="2" name="Picture 1">
            <a:extLst>
              <a:ext uri="{FF2B5EF4-FFF2-40B4-BE49-F238E27FC236}">
                <a16:creationId xmlns:a16="http://schemas.microsoft.com/office/drawing/2014/main" id="{DF4B5177-37B4-884E-A55E-87CFB6114DD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239000" y="76200"/>
            <a:ext cx="17748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1"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56" r:id="rId11"/>
    <p:sldLayoutId id="2147485057" r:id="rId12"/>
    <p:sldLayoutId id="2147485058" r:id="rId13"/>
    <p:sldLayoutId id="2147485059" r:id="rId14"/>
    <p:sldLayoutId id="2147485060" r:id="rId15"/>
    <p:sldLayoutId id="2147485071" r:id="rId16"/>
    <p:sldLayoutId id="2147485072" r:id="rId17"/>
  </p:sldLayoutIdLst>
  <p:transition>
    <p:wipe dir="d"/>
  </p:transition>
  <p:hf hdr="0" ftr="0" dt="0"/>
  <p:txStyles>
    <p:titleStyle>
      <a:lvl1pPr algn="l" rtl="0" eaLnBrk="0" fontAlgn="base" hangingPunct="0">
        <a:spcBef>
          <a:spcPct val="0"/>
        </a:spcBef>
        <a:spcAft>
          <a:spcPct val="0"/>
        </a:spcAft>
        <a:defRPr sz="28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2pPr>
      <a:lvl3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3pPr>
      <a:lvl4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4pPr>
      <a:lvl5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5pPr>
      <a:lvl6pPr marL="4572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6pPr>
      <a:lvl7pPr marL="9144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7pPr>
      <a:lvl8pPr marL="13716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8pPr>
      <a:lvl9pPr marL="18288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ＭＳ Ｐゴシック" charset="0"/>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ＭＳ Ｐゴシック" charset="0"/>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biskenya.com/" TargetMode="External"/><Relationship Id="rId2" Type="http://schemas.openxmlformats.org/officeDocument/2006/relationships/hyperlink" Target="mailto:amccourt@abiskenya.com" TargetMode="External"/><Relationship Id="rId1" Type="http://schemas.openxmlformats.org/officeDocument/2006/relationships/slideLayout" Target="../slideLayouts/slideLayout2.xml"/><Relationship Id="rId4" Type="http://schemas.openxmlformats.org/officeDocument/2006/relationships/hyperlink" Target="http://www.abiskenya.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a:extLst>
              <a:ext uri="{FF2B5EF4-FFF2-40B4-BE49-F238E27FC236}">
                <a16:creationId xmlns:a16="http://schemas.microsoft.com/office/drawing/2014/main" id="{9B48F33A-7385-EA45-8ACD-526456C4D719}"/>
              </a:ext>
            </a:extLst>
          </p:cNvPr>
          <p:cNvSpPr txBox="1">
            <a:spLocks noChangeArrowheads="1"/>
          </p:cNvSpPr>
          <p:nvPr/>
        </p:nvSpPr>
        <p:spPr bwMode="auto">
          <a:xfrm>
            <a:off x="914400" y="5334000"/>
            <a:ext cx="70866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500" b="1" i="1" dirty="0">
                <a:solidFill>
                  <a:schemeClr val="accent5">
                    <a:lumMod val="75000"/>
                    <a:lumOff val="25000"/>
                  </a:schemeClr>
                </a:solidFill>
                <a:latin typeface="Microsoft JhengHei" charset="0"/>
                <a:ea typeface="Microsoft JhengHei" charset="0"/>
                <a:cs typeface="Microsoft JhengHei" charset="0"/>
              </a:rPr>
              <a:t>We provide Trustworthy advice &amp; guidance to businesses &amp; Individuals in Africa </a:t>
            </a:r>
          </a:p>
        </p:txBody>
      </p:sp>
      <p:sp>
        <p:nvSpPr>
          <p:cNvPr id="21506" name="TextBox 5">
            <a:extLst>
              <a:ext uri="{FF2B5EF4-FFF2-40B4-BE49-F238E27FC236}">
                <a16:creationId xmlns:a16="http://schemas.microsoft.com/office/drawing/2014/main" id="{DCE7B519-7597-BA46-A23C-D7DABB75ECB9}"/>
              </a:ext>
            </a:extLst>
          </p:cNvPr>
          <p:cNvSpPr txBox="1">
            <a:spLocks noChangeArrowheads="1"/>
          </p:cNvSpPr>
          <p:nvPr/>
        </p:nvSpPr>
        <p:spPr bwMode="auto">
          <a:xfrm>
            <a:off x="1219200" y="1676400"/>
            <a:ext cx="3352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4500" b="1">
                <a:solidFill>
                  <a:schemeClr val="bg1"/>
                </a:solidFill>
                <a:latin typeface="Calibri" panose="020F0502020204030204" pitchFamily="34" charset="0"/>
              </a:rPr>
              <a:t>A</a:t>
            </a:r>
            <a:r>
              <a:rPr lang="en-GB" altLang="en-US" sz="3200" b="1">
                <a:solidFill>
                  <a:schemeClr val="bg1"/>
                </a:solidFill>
                <a:latin typeface="Calibri" panose="020F0502020204030204" pitchFamily="34" charset="0"/>
              </a:rPr>
              <a:t>BIS Limited</a:t>
            </a:r>
          </a:p>
          <a:p>
            <a:pPr algn="r" eaLnBrk="1" hangingPunct="1"/>
            <a:endParaRPr lang="en-GB" altLang="en-US" sz="3200" b="1">
              <a:solidFill>
                <a:schemeClr val="bg1"/>
              </a:solidFill>
              <a:latin typeface="Calibri" panose="020F0502020204030204" pitchFamily="34" charset="0"/>
            </a:endParaRPr>
          </a:p>
        </p:txBody>
      </p:sp>
      <p:sp>
        <p:nvSpPr>
          <p:cNvPr id="21507" name="TextBox 5">
            <a:extLst>
              <a:ext uri="{FF2B5EF4-FFF2-40B4-BE49-F238E27FC236}">
                <a16:creationId xmlns:a16="http://schemas.microsoft.com/office/drawing/2014/main" id="{DB4017E9-A8ED-7547-B355-E6A3D8A8906F}"/>
              </a:ext>
            </a:extLst>
          </p:cNvPr>
          <p:cNvSpPr txBox="1">
            <a:spLocks noChangeArrowheads="1"/>
          </p:cNvSpPr>
          <p:nvPr/>
        </p:nvSpPr>
        <p:spPr bwMode="auto">
          <a:xfrm>
            <a:off x="4572000" y="2438400"/>
            <a:ext cx="3352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4500" b="1">
                <a:solidFill>
                  <a:schemeClr val="bg1"/>
                </a:solidFill>
                <a:latin typeface="Calibri" panose="020F0502020204030204" pitchFamily="34" charset="0"/>
              </a:rPr>
              <a:t>A</a:t>
            </a:r>
            <a:r>
              <a:rPr lang="en-GB" altLang="en-US" sz="3200" b="1">
                <a:solidFill>
                  <a:schemeClr val="bg1"/>
                </a:solidFill>
                <a:latin typeface="Calibri" panose="020F0502020204030204" pitchFamily="34" charset="0"/>
              </a:rPr>
              <a:t>BIS Services Profile 2019</a:t>
            </a:r>
          </a:p>
        </p:txBody>
      </p:sp>
      <p:sp>
        <p:nvSpPr>
          <p:cNvPr id="5" name="Rectangle 8">
            <a:extLst>
              <a:ext uri="{FF2B5EF4-FFF2-40B4-BE49-F238E27FC236}">
                <a16:creationId xmlns:a16="http://schemas.microsoft.com/office/drawing/2014/main" id="{F34D4917-5F84-7240-9C65-A0D56285E2DF}"/>
              </a:ext>
            </a:extLst>
          </p:cNvPr>
          <p:cNvSpPr>
            <a:spLocks noChangeArrowheads="1"/>
          </p:cNvSpPr>
          <p:nvPr/>
        </p:nvSpPr>
        <p:spPr bwMode="auto">
          <a:xfrm flipV="1">
            <a:off x="0" y="6811963"/>
            <a:ext cx="9144000" cy="122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sz="4400">
              <a:solidFill>
                <a:schemeClr val="tx2"/>
              </a:solidFill>
              <a:latin typeface="Agency FB" charset="0"/>
              <a:ea typeface="ＭＳ Ｐゴシック" charset="0"/>
              <a:cs typeface="Arial" charset="0"/>
            </a:endParaRPr>
          </a:p>
        </p:txBody>
      </p:sp>
      <p:sp>
        <p:nvSpPr>
          <p:cNvPr id="21511" name="TextBox 1">
            <a:extLst>
              <a:ext uri="{FF2B5EF4-FFF2-40B4-BE49-F238E27FC236}">
                <a16:creationId xmlns:a16="http://schemas.microsoft.com/office/drawing/2014/main" id="{274CFD1A-AEAD-D14C-99B5-3D7F26AF749B}"/>
              </a:ext>
            </a:extLst>
          </p:cNvPr>
          <p:cNvSpPr txBox="1">
            <a:spLocks noChangeArrowheads="1"/>
          </p:cNvSpPr>
          <p:nvPr/>
        </p:nvSpPr>
        <p:spPr bwMode="auto">
          <a:xfrm>
            <a:off x="8534400" y="685800"/>
            <a:ext cx="457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pic>
        <p:nvPicPr>
          <p:cNvPr id="21512" name="Picture 1">
            <a:extLst>
              <a:ext uri="{FF2B5EF4-FFF2-40B4-BE49-F238E27FC236}">
                <a16:creationId xmlns:a16="http://schemas.microsoft.com/office/drawing/2014/main" id="{8ECA2E9F-F16D-9D4A-A2A5-896CDD73D5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041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2">
            <a:extLst>
              <a:ext uri="{FF2B5EF4-FFF2-40B4-BE49-F238E27FC236}">
                <a16:creationId xmlns:a16="http://schemas.microsoft.com/office/drawing/2014/main" id="{D93B54FB-0A8C-7F4E-8CF9-E07A63A5BF28}"/>
              </a:ext>
            </a:extLst>
          </p:cNvPr>
          <p:cNvSpPr txBox="1">
            <a:spLocks noChangeArrowheads="1"/>
          </p:cNvSpPr>
          <p:nvPr/>
        </p:nvSpPr>
        <p:spPr bwMode="auto">
          <a:xfrm>
            <a:off x="8204200" y="147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Tree>
  </p:cSld>
  <p:clrMapOvr>
    <a:masterClrMapping/>
  </p:clrMapOvr>
  <p:transition spd="med" advClick="0" advTm="7000">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E0C7C7A1-D8BD-2146-985F-A883EFDBB6CC}"/>
              </a:ext>
            </a:extLst>
          </p:cNvPr>
          <p:cNvSpPr>
            <a:spLocks noGrp="1"/>
          </p:cNvSpPr>
          <p:nvPr>
            <p:ph type="title"/>
          </p:nvPr>
        </p:nvSpPr>
        <p:spPr>
          <a:xfrm>
            <a:off x="304800" y="152400"/>
            <a:ext cx="8077200" cy="887413"/>
          </a:xfrm>
        </p:spPr>
        <p:txBody>
          <a:bodyPr anchor="t"/>
          <a:lstStyle/>
          <a:p>
            <a:pPr algn="ctr"/>
            <a:r>
              <a:rPr lang="en-US" altLang="en-US" sz="4800">
                <a:solidFill>
                  <a:srgbClr val="333399"/>
                </a:solidFill>
                <a:latin typeface="Microsoft JhengHei" panose="020B0604030504040204" pitchFamily="34" charset="-120"/>
                <a:ea typeface="Microsoft JhengHei" panose="020B0604030504040204" pitchFamily="34" charset="-120"/>
              </a:rPr>
              <a:t>A</a:t>
            </a:r>
            <a:r>
              <a:rPr lang="en-US" altLang="en-US" sz="4200">
                <a:solidFill>
                  <a:srgbClr val="333399"/>
                </a:solidFill>
                <a:latin typeface="Microsoft JhengHei" panose="020B0604030504040204" pitchFamily="34" charset="-120"/>
                <a:ea typeface="Microsoft JhengHei" panose="020B0604030504040204" pitchFamily="34" charset="-120"/>
              </a:rPr>
              <a:t>BIS</a:t>
            </a:r>
            <a:r>
              <a:rPr lang="en-US" altLang="en-US" sz="4800">
                <a:solidFill>
                  <a:srgbClr val="333399"/>
                </a:solidFill>
                <a:latin typeface="Microsoft JhengHei" panose="020B0604030504040204" pitchFamily="34" charset="-120"/>
                <a:ea typeface="Microsoft JhengHei" panose="020B0604030504040204" pitchFamily="34" charset="-120"/>
              </a:rPr>
              <a:t> BPO Services</a:t>
            </a:r>
            <a:endParaRPr lang="en-GB" altLang="en-US" sz="3600" b="1">
              <a:latin typeface="Arial" panose="020B0604020202020204" pitchFamily="34" charset="0"/>
              <a:ea typeface="ＭＳ Ｐゴシック" panose="020B0600070205080204" pitchFamily="34" charset="-128"/>
            </a:endParaRPr>
          </a:p>
        </p:txBody>
      </p:sp>
      <p:pic>
        <p:nvPicPr>
          <p:cNvPr id="37890" name="Content Placeholder 4" descr="HR-Admin.jpg">
            <a:extLst>
              <a:ext uri="{FF2B5EF4-FFF2-40B4-BE49-F238E27FC236}">
                <a16:creationId xmlns:a16="http://schemas.microsoft.com/office/drawing/2014/main" id="{06B4AEA9-DFBA-6F43-B344-FCADD1ADDA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238" r="-30238"/>
          <a:stretch>
            <a:fillRect/>
          </a:stretch>
        </p:blipFill>
        <p:spPr>
          <a:xfrm>
            <a:off x="609600" y="1587500"/>
            <a:ext cx="4946650" cy="3624263"/>
          </a:xfrm>
          <a:noFill/>
        </p:spPr>
      </p:pic>
      <p:sp>
        <p:nvSpPr>
          <p:cNvPr id="37891" name="TextBox 5">
            <a:extLst>
              <a:ext uri="{FF2B5EF4-FFF2-40B4-BE49-F238E27FC236}">
                <a16:creationId xmlns:a16="http://schemas.microsoft.com/office/drawing/2014/main" id="{E99B5914-DDC9-A44B-BDDF-DF14A7490632}"/>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24A05F-0526-014D-BC79-E6D58CDED82B}" type="slidenum">
              <a:rPr lang="en-GB" altLang="en-US" sz="1400"/>
              <a:pPr eaLnBrk="1" hangingPunct="1"/>
              <a:t>10</a:t>
            </a:fld>
            <a:endParaRPr lang="en-GB" altLang="en-US" sz="1400"/>
          </a:p>
        </p:txBody>
      </p:sp>
      <p:graphicFrame>
        <p:nvGraphicFramePr>
          <p:cNvPr id="5" name="Diagram 4">
            <a:extLst>
              <a:ext uri="{FF2B5EF4-FFF2-40B4-BE49-F238E27FC236}">
                <a16:creationId xmlns:a16="http://schemas.microsoft.com/office/drawing/2014/main" id="{D9960E34-3B1E-DC42-BFA8-A02EB69D8553}"/>
              </a:ext>
            </a:extLst>
          </p:cNvPr>
          <p:cNvGraphicFramePr/>
          <p:nvPr/>
        </p:nvGraphicFramePr>
        <p:xfrm>
          <a:off x="5105400" y="1600200"/>
          <a:ext cx="3581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7000">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id="{A7763369-D342-A94D-A828-5043450023F8}"/>
              </a:ext>
            </a:extLst>
          </p:cNvPr>
          <p:cNvSpPr>
            <a:spLocks noChangeArrowheads="1"/>
          </p:cNvSpPr>
          <p:nvPr/>
        </p:nvSpPr>
        <p:spPr bwMode="auto">
          <a:xfrm>
            <a:off x="762000" y="2590800"/>
            <a:ext cx="5715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3937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3937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3937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3937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3937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US" sz="1600">
                <a:solidFill>
                  <a:srgbClr val="595959"/>
                </a:solidFill>
                <a:cs typeface="Arial" panose="020B0604020202020204" pitchFamily="34" charset="0"/>
              </a:rPr>
              <a:t>In order to ensure important matters concerning staff are prioritised whilst you focus on growing your business, ABIS focuses on:</a:t>
            </a:r>
          </a:p>
          <a:p>
            <a:pPr eaLnBrk="1" hangingPunct="1">
              <a:spcBef>
                <a:spcPct val="20000"/>
              </a:spcBef>
            </a:pPr>
            <a:endParaRPr lang="en-GB" altLang="en-US" sz="1600">
              <a:solidFill>
                <a:srgbClr val="595959"/>
              </a:solidFill>
              <a:cs typeface="Arial" panose="020B0604020202020204" pitchFamily="34" charset="0"/>
            </a:endParaRP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Employee Data &amp; Records Management</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Regulatory compliance</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Benefits </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Administration Health Care &amp; Insurance </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Guidance HR Management –</a:t>
            </a:r>
            <a:r>
              <a:rPr lang="en-GB" altLang="en-US" sz="1600" i="1">
                <a:solidFill>
                  <a:srgbClr val="595959"/>
                </a:solidFill>
                <a:cs typeface="Arial" panose="020B0604020202020204" pitchFamily="34" charset="0"/>
              </a:rPr>
              <a:t> </a:t>
            </a:r>
            <a:r>
              <a:rPr lang="en-GB" altLang="en-US" sz="1400" i="1">
                <a:solidFill>
                  <a:srgbClr val="595959"/>
                </a:solidFill>
                <a:cs typeface="Arial" panose="020B0604020202020204" pitchFamily="34" charset="0"/>
              </a:rPr>
              <a:t>Learning &amp; Development, Performance Management</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Recruiting</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Book keeping</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Debtor &amp; creditor management</a:t>
            </a:r>
          </a:p>
        </p:txBody>
      </p:sp>
      <p:sp>
        <p:nvSpPr>
          <p:cNvPr id="38914" name="Rectangle 5">
            <a:extLst>
              <a:ext uri="{FF2B5EF4-FFF2-40B4-BE49-F238E27FC236}">
                <a16:creationId xmlns:a16="http://schemas.microsoft.com/office/drawing/2014/main" id="{F39388C0-B19C-1549-9B0E-C3428AF47F98}"/>
              </a:ext>
            </a:extLst>
          </p:cNvPr>
          <p:cNvSpPr>
            <a:spLocks noGrp="1" noChangeArrowheads="1"/>
          </p:cNvSpPr>
          <p:nvPr>
            <p:ph type="title" idx="4294967295"/>
          </p:nvPr>
        </p:nvSpPr>
        <p:spPr>
          <a:xfrm>
            <a:off x="1371600" y="0"/>
            <a:ext cx="7772400" cy="1066800"/>
          </a:xfrm>
        </p:spPr>
        <p:txBody>
          <a:bodyPr/>
          <a:lstStyle/>
          <a:p>
            <a:pPr eaLnBrk="1" hangingPunct="1"/>
            <a:br>
              <a:rPr lang="en-US" altLang="en-US" sz="1600">
                <a:solidFill>
                  <a:srgbClr val="42568D"/>
                </a:solidFill>
                <a:latin typeface="Microsoft JhengHei" panose="020B0604030504040204" pitchFamily="34" charset="-120"/>
                <a:ea typeface="Microsoft JhengHei" panose="020B0604030504040204" pitchFamily="34" charset="-120"/>
              </a:rPr>
            </a:br>
            <a:r>
              <a:rPr lang="en-US" altLang="en-US" sz="1600">
                <a:solidFill>
                  <a:srgbClr val="42568D"/>
                </a:solidFill>
                <a:latin typeface="Microsoft JhengHei" panose="020B0604030504040204" pitchFamily="34" charset="-120"/>
                <a:ea typeface="Microsoft JhengHei" panose="020B0604030504040204" pitchFamily="34" charset="-120"/>
              </a:rPr>
              <a:t>           </a:t>
            </a:r>
            <a:r>
              <a:rPr lang="en-US" altLang="en-US">
                <a:solidFill>
                  <a:srgbClr val="000090"/>
                </a:solidFill>
                <a:latin typeface="Microsoft JhengHei" panose="020B0604030504040204" pitchFamily="34" charset="-120"/>
                <a:ea typeface="Microsoft JhengHei" panose="020B0604030504040204" pitchFamily="34" charset="-120"/>
              </a:rPr>
              <a:t>BPO – HR &amp; Admin Services</a:t>
            </a:r>
          </a:p>
        </p:txBody>
      </p:sp>
      <p:sp>
        <p:nvSpPr>
          <p:cNvPr id="38915" name="TextBox 5">
            <a:extLst>
              <a:ext uri="{FF2B5EF4-FFF2-40B4-BE49-F238E27FC236}">
                <a16:creationId xmlns:a16="http://schemas.microsoft.com/office/drawing/2014/main" id="{0EB2F3BA-38C4-D041-8E5F-14A747A09993}"/>
              </a:ext>
            </a:extLst>
          </p:cNvPr>
          <p:cNvSpPr txBox="1">
            <a:spLocks noChangeArrowheads="1"/>
          </p:cNvSpPr>
          <p:nvPr/>
        </p:nvSpPr>
        <p:spPr bwMode="auto">
          <a:xfrm>
            <a:off x="1371600" y="13716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404040"/>
                </a:solidFill>
              </a:rPr>
              <a:t>As an outsourcing HRM service provider ABIS complements your existing HR structure or provides you with all the HRM services you need to see to your organisation functioning at optimal levels</a:t>
            </a:r>
            <a:endParaRPr lang="en-GB" altLang="en-US" sz="1800">
              <a:solidFill>
                <a:srgbClr val="404040"/>
              </a:solidFill>
            </a:endParaRPr>
          </a:p>
        </p:txBody>
      </p:sp>
      <p:sp>
        <p:nvSpPr>
          <p:cNvPr id="38916" name="TextBox 6">
            <a:extLst>
              <a:ext uri="{FF2B5EF4-FFF2-40B4-BE49-F238E27FC236}">
                <a16:creationId xmlns:a16="http://schemas.microsoft.com/office/drawing/2014/main" id="{E115B73B-FEAF-CE43-A24C-E6EDA67C3590}"/>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A54413A-2E74-DA4F-BF62-8E588DDC89C2}" type="slidenum">
              <a:rPr lang="en-GB" altLang="en-US" sz="1400"/>
              <a:pPr eaLnBrk="1" hangingPunct="1"/>
              <a:t>11</a:t>
            </a:fld>
            <a:endParaRPr lang="en-GB" altLang="en-US" sz="1400"/>
          </a:p>
        </p:txBody>
      </p:sp>
      <p:graphicFrame>
        <p:nvGraphicFramePr>
          <p:cNvPr id="9" name="Diagram 8">
            <a:extLst>
              <a:ext uri="{FF2B5EF4-FFF2-40B4-BE49-F238E27FC236}">
                <a16:creationId xmlns:a16="http://schemas.microsoft.com/office/drawing/2014/main" id="{386F94ED-759A-274A-AEC6-C886C9949B30}"/>
              </a:ext>
            </a:extLst>
          </p:cNvPr>
          <p:cNvGraphicFramePr/>
          <p:nvPr/>
        </p:nvGraphicFramePr>
        <p:xfrm>
          <a:off x="6248400" y="3276600"/>
          <a:ext cx="24384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7000">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B707028-3D57-2D4D-86DA-8EBA3D622996}"/>
              </a:ext>
            </a:extLst>
          </p:cNvPr>
          <p:cNvSpPr>
            <a:spLocks noGrp="1"/>
          </p:cNvSpPr>
          <p:nvPr>
            <p:ph type="title"/>
          </p:nvPr>
        </p:nvSpPr>
        <p:spPr>
          <a:xfrm>
            <a:off x="838200" y="228600"/>
            <a:ext cx="6934200" cy="887413"/>
          </a:xfrm>
        </p:spPr>
        <p:txBody>
          <a:bodyPr anchor="t"/>
          <a:lstStyle/>
          <a:p>
            <a:r>
              <a:rPr lang="en-GB" altLang="en-US" sz="3300">
                <a:solidFill>
                  <a:srgbClr val="000090"/>
                </a:solidFill>
                <a:latin typeface="Arial" panose="020B0604020202020204" pitchFamily="34" charset="0"/>
                <a:ea typeface="ＭＳ Ｐゴシック" panose="020B0600070205080204" pitchFamily="34" charset="-128"/>
              </a:rPr>
              <a:t>A</a:t>
            </a:r>
            <a:r>
              <a:rPr lang="en-GB" altLang="en-US">
                <a:solidFill>
                  <a:srgbClr val="000090"/>
                </a:solidFill>
                <a:latin typeface="Arial" panose="020B0604020202020204" pitchFamily="34" charset="0"/>
                <a:ea typeface="ＭＳ Ｐゴシック" panose="020B0600070205080204" pitchFamily="34" charset="-128"/>
              </a:rPr>
              <a:t>BIS</a:t>
            </a:r>
            <a:r>
              <a:rPr lang="en-GB" altLang="en-US" sz="3300">
                <a:solidFill>
                  <a:srgbClr val="000090"/>
                </a:solidFill>
                <a:latin typeface="Arial" panose="020B0604020202020204" pitchFamily="34" charset="0"/>
                <a:ea typeface="ＭＳ Ｐゴシック" panose="020B0600070205080204" pitchFamily="34" charset="-128"/>
              </a:rPr>
              <a:t> BPO Approach</a:t>
            </a:r>
          </a:p>
        </p:txBody>
      </p:sp>
      <p:graphicFrame>
        <p:nvGraphicFramePr>
          <p:cNvPr id="4" name="Content Placeholder 3">
            <a:extLst>
              <a:ext uri="{FF2B5EF4-FFF2-40B4-BE49-F238E27FC236}">
                <a16:creationId xmlns:a16="http://schemas.microsoft.com/office/drawing/2014/main" id="{5E89A888-F45D-D34F-9F35-75C88F3E44D5}"/>
              </a:ext>
            </a:extLst>
          </p:cNvPr>
          <p:cNvGraphicFramePr>
            <a:graphicFrameLocks noGrp="1"/>
          </p:cNvGraphicFramePr>
          <p:nvPr>
            <p:ph idx="1"/>
          </p:nvPr>
        </p:nvGraphicFramePr>
        <p:xfrm>
          <a:off x="457200" y="1295400"/>
          <a:ext cx="7467600" cy="5181600"/>
        </p:xfrm>
        <a:graphic>
          <a:graphicData uri="http://schemas.openxmlformats.org/drawingml/2006/table">
            <a:tbl>
              <a:tblPr/>
              <a:tblGrid>
                <a:gridCol w="2489200">
                  <a:extLst>
                    <a:ext uri="{9D8B030D-6E8A-4147-A177-3AD203B41FA5}">
                      <a16:colId xmlns:a16="http://schemas.microsoft.com/office/drawing/2014/main" val="588299571"/>
                    </a:ext>
                  </a:extLst>
                </a:gridCol>
                <a:gridCol w="2489200">
                  <a:extLst>
                    <a:ext uri="{9D8B030D-6E8A-4147-A177-3AD203B41FA5}">
                      <a16:colId xmlns:a16="http://schemas.microsoft.com/office/drawing/2014/main" val="226381560"/>
                    </a:ext>
                  </a:extLst>
                </a:gridCol>
                <a:gridCol w="2489200">
                  <a:extLst>
                    <a:ext uri="{9D8B030D-6E8A-4147-A177-3AD203B41FA5}">
                      <a16:colId xmlns:a16="http://schemas.microsoft.com/office/drawing/2014/main" val="4009364040"/>
                    </a:ext>
                  </a:extLst>
                </a:gridCol>
              </a:tblGrid>
              <a:tr h="247650">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Area of Service</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AFA3"/>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Details</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AFA3"/>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Purpose</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AFA3"/>
                    </a:solidFill>
                  </a:tcPr>
                </a:tc>
                <a:extLst>
                  <a:ext uri="{0D108BD9-81ED-4DB2-BD59-A6C34878D82A}">
                    <a16:rowId xmlns:a16="http://schemas.microsoft.com/office/drawing/2014/main" val="2477596772"/>
                  </a:ext>
                </a:extLst>
              </a:tr>
              <a:tr h="890588">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Employee Data &amp; Records Management</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Standard storing of employee information – </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CV/certificates/ Reference letters/ Regulatory cards/ photographs/ID</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 ensure that all contact/statutory / history/contract information is readily available </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Summary of comparative skills, education for positions</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4077696729"/>
                  </a:ext>
                </a:extLst>
              </a:tr>
              <a:tr h="407988">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Regulatory compliance</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NSSF/NHIF/ other employee compliance data</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 ensure that regulatory requirements are met</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477580169"/>
                  </a:ext>
                </a:extLst>
              </a:tr>
              <a:tr h="407988">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Benefits Administration</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Recording &amp; monitoring of annual leave/ sick leave/ </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Planning &amp; monitoring of leave</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3626990017"/>
                  </a:ext>
                </a:extLst>
              </a:tr>
              <a:tr h="407988">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Health Care &amp; Insurance Guidance</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Monitoring &amp; Updating medical &amp; Insurance covers</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Looking after the welfare of your employees</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2743554237"/>
                  </a:ext>
                </a:extLst>
              </a:tr>
              <a:tr h="569913">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HR management – Learning &amp; Development, Performance Management</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Establishing KPI</a:t>
                      </a:r>
                      <a:r>
                        <a:rPr kumimoji="0" lang="en-GB" altLang="en-GB"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 for job positions</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Provides a tool for appraisals &amp; focused employee performance monitoring</a:t>
                      </a: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4062387065"/>
                  </a:ext>
                </a:extLst>
              </a:tr>
              <a:tr h="481013">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Employee Timesheets</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Collation, analysis &amp; reporting</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Provides a tool for measuring employee efficiencies &amp; cost allocation</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2639273645"/>
                  </a:ext>
                </a:extLst>
              </a:tr>
              <a:tr h="642938">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Recruiting</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Providing a database of applicants – To be built</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Selecting suitable candidates from CV information </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Guidance on employing the right people for the right positions</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52238463"/>
                  </a:ext>
                </a:extLst>
              </a:tr>
              <a:tr h="803275">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Book Keeping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Debtor &amp; creditor management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Supporting or managing the book keeping function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Monitoring, following up on &amp; providing updates on debtors &amp; creditors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 ensure that books are well maintained &amp; companies remain credit worthy &amp; cash liquid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4189607885"/>
                  </a:ext>
                </a:extLst>
              </a:tr>
              <a:tr h="320675">
                <a:tc>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REPORTS</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gridSpan="2">
                  <a:txBody>
                    <a:bodyPr/>
                    <a:lstStyle>
                      <a:lvl1pPr eaLnBrk="0" hangingPunct="0">
                        <a:spcBef>
                          <a:spcPts val="18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1pPr>
                      <a:lvl2pPr marL="742950" indent="-28575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2pPr>
                      <a:lvl3pPr marL="11430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3pPr>
                      <a:lvl4pPr marL="1600200" indent="-228600" eaLnBrk="0" hangingPunct="0">
                        <a:spcBef>
                          <a:spcPts val="600"/>
                        </a:spcBef>
                        <a:buClr>
                          <a:schemeClr val="accent2"/>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4pPr>
                      <a:lvl5pPr marL="2057400" indent="-228600" eaLnBrk="0" hangingPunct="0">
                        <a:spcBef>
                          <a:spcPts val="600"/>
                        </a:spcBef>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itchFamily="2" charset="2"/>
                        <a:defRPr sz="1600">
                          <a:solidFill>
                            <a:srgbClr val="404040"/>
                          </a:solidFill>
                          <a:latin typeface="News Gothic MT" panose="020B05030201030202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Periodic reports for all of the above areas will be provided with the desired frequency</a:t>
                      </a:r>
                      <a:endParaRPr kumimoji="0" lang="en-US" altLang="en-US" sz="1000" b="0"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lang="en-US"/>
                    </a:p>
                  </a:txBody>
                  <a:tcPr/>
                </a:tc>
                <a:extLst>
                  <a:ext uri="{0D108BD9-81ED-4DB2-BD59-A6C34878D82A}">
                    <a16:rowId xmlns:a16="http://schemas.microsoft.com/office/drawing/2014/main" val="297192122"/>
                  </a:ext>
                </a:extLst>
              </a:tr>
            </a:tbl>
          </a:graphicData>
        </a:graphic>
      </p:graphicFrame>
      <p:sp>
        <p:nvSpPr>
          <p:cNvPr id="39983" name="TextBox 4">
            <a:extLst>
              <a:ext uri="{FF2B5EF4-FFF2-40B4-BE49-F238E27FC236}">
                <a16:creationId xmlns:a16="http://schemas.microsoft.com/office/drawing/2014/main" id="{95A9C812-8FFF-794D-B112-C9C39A6035AA}"/>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14B3F6-6A1D-AF4D-B99E-24B537E76282}" type="slidenum">
              <a:rPr lang="en-GB" altLang="en-US" sz="1400"/>
              <a:pPr eaLnBrk="1" hangingPunct="1"/>
              <a:t>12</a:t>
            </a:fld>
            <a:endParaRPr lang="en-GB" altLang="en-US" sz="1400"/>
          </a:p>
        </p:txBody>
      </p:sp>
    </p:spTree>
  </p:cSld>
  <p:clrMapOvr>
    <a:masterClrMapping/>
  </p:clrMapOvr>
  <p:transition advClick="0" advTm="7000">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FADA644D-6825-6248-8D90-37C770B24567}"/>
              </a:ext>
            </a:extLst>
          </p:cNvPr>
          <p:cNvSpPr>
            <a:spLocks noGrp="1"/>
          </p:cNvSpPr>
          <p:nvPr>
            <p:ph type="title"/>
          </p:nvPr>
        </p:nvSpPr>
        <p:spPr>
          <a:xfrm>
            <a:off x="304800" y="152400"/>
            <a:ext cx="8077200" cy="887413"/>
          </a:xfrm>
        </p:spPr>
        <p:txBody>
          <a:bodyPr anchor="t"/>
          <a:lstStyle/>
          <a:p>
            <a:pPr algn="ctr"/>
            <a:r>
              <a:rPr lang="en-GB" altLang="en-US" sz="4500" b="1">
                <a:solidFill>
                  <a:schemeClr val="accent2"/>
                </a:solidFill>
                <a:latin typeface="Arial" panose="020B0604020202020204" pitchFamily="34" charset="0"/>
                <a:ea typeface="ＭＳ Ｐゴシック" panose="020B0600070205080204" pitchFamily="34" charset="-128"/>
                <a:cs typeface="Arial" panose="020B0604020202020204" pitchFamily="34" charset="0"/>
              </a:rPr>
              <a:t>A</a:t>
            </a:r>
            <a:r>
              <a:rPr lang="en-GB" altLang="en-US" sz="3600" b="1">
                <a:solidFill>
                  <a:schemeClr val="accent2"/>
                </a:solidFill>
                <a:latin typeface="Arial" panose="020B0604020202020204" pitchFamily="34" charset="0"/>
                <a:ea typeface="ＭＳ Ｐゴシック" panose="020B0600070205080204" pitchFamily="34" charset="-128"/>
                <a:cs typeface="Arial" panose="020B0604020202020204" pitchFamily="34" charset="0"/>
              </a:rPr>
              <a:t>BIS Training</a:t>
            </a:r>
            <a:endParaRPr lang="en-GB" altLang="en-US" sz="3600" b="1">
              <a:latin typeface="Arial" panose="020B0604020202020204" pitchFamily="34" charset="0"/>
              <a:ea typeface="ＭＳ Ｐゴシック" panose="020B0600070205080204" pitchFamily="34" charset="-128"/>
            </a:endParaRPr>
          </a:p>
        </p:txBody>
      </p:sp>
      <p:sp>
        <p:nvSpPr>
          <p:cNvPr id="41986" name="TextBox 5">
            <a:extLst>
              <a:ext uri="{FF2B5EF4-FFF2-40B4-BE49-F238E27FC236}">
                <a16:creationId xmlns:a16="http://schemas.microsoft.com/office/drawing/2014/main" id="{17EAD351-67A0-5A41-BA84-034910935937}"/>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3CA494-8AC2-F244-92A3-393ED92F07B0}" type="slidenum">
              <a:rPr lang="en-GB" altLang="en-US" sz="1400"/>
              <a:pPr eaLnBrk="1" hangingPunct="1"/>
              <a:t>13</a:t>
            </a:fld>
            <a:endParaRPr lang="en-GB" altLang="en-US" sz="1400"/>
          </a:p>
        </p:txBody>
      </p:sp>
      <p:graphicFrame>
        <p:nvGraphicFramePr>
          <p:cNvPr id="5" name="Diagram 4">
            <a:extLst>
              <a:ext uri="{FF2B5EF4-FFF2-40B4-BE49-F238E27FC236}">
                <a16:creationId xmlns:a16="http://schemas.microsoft.com/office/drawing/2014/main" id="{CE8DB47F-398A-2E4A-AB8E-EEFAB94B909D}"/>
              </a:ext>
            </a:extLst>
          </p:cNvPr>
          <p:cNvGraphicFramePr/>
          <p:nvPr/>
        </p:nvGraphicFramePr>
        <p:xfrm>
          <a:off x="5105400" y="1600200"/>
          <a:ext cx="3581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8" name="Picture 2" descr="Screen Shot 2019-06-27 at 9.06.57 PM.png">
            <a:extLst>
              <a:ext uri="{FF2B5EF4-FFF2-40B4-BE49-F238E27FC236}">
                <a16:creationId xmlns:a16="http://schemas.microsoft.com/office/drawing/2014/main" id="{8805BE60-2603-FE4B-84AD-C8E71BB6E1D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438400"/>
            <a:ext cx="37131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7000">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id="{6CAE1FD7-A59E-B941-9DDE-4034899A9AF6}"/>
              </a:ext>
            </a:extLst>
          </p:cNvPr>
          <p:cNvSpPr>
            <a:spLocks noChangeArrowheads="1"/>
          </p:cNvSpPr>
          <p:nvPr/>
        </p:nvSpPr>
        <p:spPr bwMode="auto">
          <a:xfrm>
            <a:off x="685800" y="3124200"/>
            <a:ext cx="5715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3937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3937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3937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3937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3937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US" sz="1600" b="1">
                <a:solidFill>
                  <a:srgbClr val="595959"/>
                </a:solidFill>
                <a:cs typeface="Arial" panose="020B0604020202020204" pitchFamily="34" charset="0"/>
              </a:rPr>
              <a:t>Our areas of training include:</a:t>
            </a:r>
          </a:p>
          <a:p>
            <a:pPr eaLnBrk="1" hangingPunct="1">
              <a:spcBef>
                <a:spcPct val="20000"/>
              </a:spcBef>
            </a:pPr>
            <a:endParaRPr lang="en-GB" altLang="en-US" sz="1600">
              <a:solidFill>
                <a:srgbClr val="595959"/>
              </a:solidFill>
              <a:cs typeface="Arial" panose="020B0604020202020204" pitchFamily="34" charset="0"/>
            </a:endParaRP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Business Startups &amp; Entrepreneurship </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Business Administration</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Corporate Mentoring &amp; Coaching</a:t>
            </a: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Marketing Research – Qualitative Training, Quality Control, Ethics, Soft Skills</a:t>
            </a:r>
          </a:p>
          <a:p>
            <a:pPr eaLnBrk="1" hangingPunct="1">
              <a:spcBef>
                <a:spcPct val="20000"/>
              </a:spcBef>
              <a:buFont typeface="Wingdings" pitchFamily="2" charset="2"/>
              <a:buChar char="ü"/>
            </a:pPr>
            <a:endParaRPr lang="en-GB" altLang="en-US" sz="1600">
              <a:solidFill>
                <a:srgbClr val="595959"/>
              </a:solidFill>
              <a:cs typeface="Arial" panose="020B0604020202020204" pitchFamily="34" charset="0"/>
            </a:endParaRPr>
          </a:p>
          <a:p>
            <a:pPr eaLnBrk="1" hangingPunct="1">
              <a:spcBef>
                <a:spcPct val="20000"/>
              </a:spcBef>
              <a:buFont typeface="Wingdings" pitchFamily="2" charset="2"/>
              <a:buChar char="ü"/>
            </a:pPr>
            <a:r>
              <a:rPr lang="en-GB" altLang="en-US" sz="1600">
                <a:solidFill>
                  <a:srgbClr val="595959"/>
                </a:solidFill>
                <a:cs typeface="Arial" panose="020B0604020202020204" pitchFamily="34" charset="0"/>
              </a:rPr>
              <a:t>Through </a:t>
            </a:r>
            <a:r>
              <a:rPr lang="en-GB" altLang="en-US" sz="1600" i="1">
                <a:solidFill>
                  <a:srgbClr val="595959"/>
                </a:solidFill>
                <a:cs typeface="Arial" panose="020B0604020202020204" pitchFamily="34" charset="0"/>
              </a:rPr>
              <a:t>DCS Training</a:t>
            </a:r>
            <a:r>
              <a:rPr lang="en-GB" altLang="en-US" sz="1600">
                <a:solidFill>
                  <a:srgbClr val="595959"/>
                </a:solidFill>
                <a:cs typeface="Arial" panose="020B0604020202020204" pitchFamily="34" charset="0"/>
              </a:rPr>
              <a:t> we offer UK accredited &amp; certified online &amp; blended courses.</a:t>
            </a:r>
          </a:p>
        </p:txBody>
      </p:sp>
      <p:sp>
        <p:nvSpPr>
          <p:cNvPr id="43010" name="Rectangle 5">
            <a:extLst>
              <a:ext uri="{FF2B5EF4-FFF2-40B4-BE49-F238E27FC236}">
                <a16:creationId xmlns:a16="http://schemas.microsoft.com/office/drawing/2014/main" id="{0BFE2DA1-F109-E34F-9211-C5E374D2AF35}"/>
              </a:ext>
            </a:extLst>
          </p:cNvPr>
          <p:cNvSpPr>
            <a:spLocks noGrp="1" noChangeArrowheads="1"/>
          </p:cNvSpPr>
          <p:nvPr>
            <p:ph type="title" idx="4294967295"/>
          </p:nvPr>
        </p:nvSpPr>
        <p:spPr>
          <a:xfrm>
            <a:off x="1371600" y="0"/>
            <a:ext cx="7772400" cy="1066800"/>
          </a:xfrm>
        </p:spPr>
        <p:txBody>
          <a:bodyPr/>
          <a:lstStyle/>
          <a:p>
            <a:pPr eaLnBrk="1" hangingPunct="1"/>
            <a:br>
              <a:rPr lang="en-US" altLang="en-US" sz="1600">
                <a:solidFill>
                  <a:srgbClr val="42568D"/>
                </a:solidFill>
                <a:latin typeface="Microsoft JhengHei" panose="020B0604030504040204" pitchFamily="34" charset="-120"/>
                <a:ea typeface="Microsoft JhengHei" panose="020B0604030504040204" pitchFamily="34" charset="-120"/>
              </a:rPr>
            </a:br>
            <a:r>
              <a:rPr lang="en-US" altLang="en-US" sz="1600">
                <a:solidFill>
                  <a:srgbClr val="42568D"/>
                </a:solidFill>
                <a:latin typeface="Microsoft JhengHei" panose="020B0604030504040204" pitchFamily="34" charset="-120"/>
                <a:ea typeface="Microsoft JhengHei" panose="020B0604030504040204" pitchFamily="34" charset="-120"/>
              </a:rPr>
              <a:t>           </a:t>
            </a:r>
            <a:r>
              <a:rPr lang="en-US" altLang="en-US">
                <a:solidFill>
                  <a:srgbClr val="000090"/>
                </a:solidFill>
                <a:latin typeface="Microsoft JhengHei" panose="020B0604030504040204" pitchFamily="34" charset="-120"/>
                <a:ea typeface="Microsoft JhengHei" panose="020B0604030504040204" pitchFamily="34" charset="-120"/>
              </a:rPr>
              <a:t>Training Services</a:t>
            </a:r>
          </a:p>
        </p:txBody>
      </p:sp>
      <p:sp>
        <p:nvSpPr>
          <p:cNvPr id="43011" name="TextBox 5">
            <a:extLst>
              <a:ext uri="{FF2B5EF4-FFF2-40B4-BE49-F238E27FC236}">
                <a16:creationId xmlns:a16="http://schemas.microsoft.com/office/drawing/2014/main" id="{669E8191-F557-3540-8E2B-B6DE58BC1105}"/>
              </a:ext>
            </a:extLst>
          </p:cNvPr>
          <p:cNvSpPr txBox="1">
            <a:spLocks noChangeArrowheads="1"/>
          </p:cNvSpPr>
          <p:nvPr/>
        </p:nvSpPr>
        <p:spPr bwMode="auto">
          <a:xfrm>
            <a:off x="1371600" y="1371600"/>
            <a:ext cx="7239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1200"/>
              </a:spcBef>
            </a:pPr>
            <a:r>
              <a:rPr lang="en-US" altLang="en-US" sz="1800">
                <a:solidFill>
                  <a:srgbClr val="404040"/>
                </a:solidFill>
              </a:rPr>
              <a:t>ABIS offers training as part of its strategy &amp; operations solutions as well as standalone courses. </a:t>
            </a:r>
          </a:p>
          <a:p>
            <a:pPr algn="ctr" eaLnBrk="1" hangingPunct="1">
              <a:spcBef>
                <a:spcPts val="1200"/>
              </a:spcBef>
            </a:pPr>
            <a:r>
              <a:rPr lang="en-US" altLang="en-US" sz="1800">
                <a:solidFill>
                  <a:srgbClr val="404040"/>
                </a:solidFill>
              </a:rPr>
              <a:t>We also provide bespoke training courses to suit your needs </a:t>
            </a:r>
          </a:p>
          <a:p>
            <a:pPr algn="ctr" eaLnBrk="1" hangingPunct="1">
              <a:spcBef>
                <a:spcPts val="1200"/>
              </a:spcBef>
            </a:pPr>
            <a:r>
              <a:rPr lang="en-US" altLang="en-US" sz="1800" b="1" i="1">
                <a:solidFill>
                  <a:srgbClr val="404040"/>
                </a:solidFill>
              </a:rPr>
              <a:t>And</a:t>
            </a:r>
            <a:r>
              <a:rPr lang="en-US" altLang="en-US" sz="1800">
                <a:solidFill>
                  <a:srgbClr val="404040"/>
                </a:solidFill>
              </a:rPr>
              <a:t>… ABIS offers internationally recognised accredited &amp; certified &amp; courses </a:t>
            </a:r>
          </a:p>
        </p:txBody>
      </p:sp>
      <p:sp>
        <p:nvSpPr>
          <p:cNvPr id="43012" name="TextBox 6">
            <a:extLst>
              <a:ext uri="{FF2B5EF4-FFF2-40B4-BE49-F238E27FC236}">
                <a16:creationId xmlns:a16="http://schemas.microsoft.com/office/drawing/2014/main" id="{8CE1797C-25A9-A740-AB5E-AFB13E12367C}"/>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2D12C9-A9AF-D442-81D4-25C27A3A4A2A}" type="slidenum">
              <a:rPr lang="en-GB" altLang="en-US" sz="1400"/>
              <a:pPr eaLnBrk="1" hangingPunct="1"/>
              <a:t>14</a:t>
            </a:fld>
            <a:endParaRPr lang="en-GB" altLang="en-US" sz="1400"/>
          </a:p>
        </p:txBody>
      </p:sp>
      <p:graphicFrame>
        <p:nvGraphicFramePr>
          <p:cNvPr id="9" name="Diagram 8">
            <a:extLst>
              <a:ext uri="{FF2B5EF4-FFF2-40B4-BE49-F238E27FC236}">
                <a16:creationId xmlns:a16="http://schemas.microsoft.com/office/drawing/2014/main" id="{767405E7-A279-734D-8AE6-1601031D98E3}"/>
              </a:ext>
            </a:extLst>
          </p:cNvPr>
          <p:cNvGraphicFramePr/>
          <p:nvPr/>
        </p:nvGraphicFramePr>
        <p:xfrm>
          <a:off x="6324600" y="3200400"/>
          <a:ext cx="24384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4" name="Rectangle 1">
            <a:extLst>
              <a:ext uri="{FF2B5EF4-FFF2-40B4-BE49-F238E27FC236}">
                <a16:creationId xmlns:a16="http://schemas.microsoft.com/office/drawing/2014/main" id="{CB662587-203E-CC42-B8D2-D7C7F0D34E2E}"/>
              </a:ext>
            </a:extLst>
          </p:cNvPr>
          <p:cNvSpPr>
            <a:spLocks noChangeArrowheads="1"/>
          </p:cNvSpPr>
          <p:nvPr/>
        </p:nvSpPr>
        <p:spPr bwMode="auto">
          <a:xfrm>
            <a:off x="914400" y="60198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i="1">
                <a:solidFill>
                  <a:srgbClr val="404040"/>
                </a:solidFill>
              </a:rPr>
              <a:t>Our training particularly targets those starting out (the Youth) &amp; those wanting to up-skill and acquire the right tools to succeed! </a:t>
            </a:r>
            <a:endParaRPr lang="en-GB" altLang="en-US" sz="1800" b="1"/>
          </a:p>
        </p:txBody>
      </p:sp>
    </p:spTree>
  </p:cSld>
  <p:clrMapOvr>
    <a:masterClrMapping/>
  </p:clrMapOvr>
  <p:transition advClick="0" advTm="7000">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75D103C-223E-3F49-87FB-0D55EFA9109F}"/>
              </a:ext>
            </a:extLst>
          </p:cNvPr>
          <p:cNvSpPr>
            <a:spLocks noGrp="1"/>
          </p:cNvSpPr>
          <p:nvPr>
            <p:ph type="title"/>
          </p:nvPr>
        </p:nvSpPr>
        <p:spPr>
          <a:xfrm>
            <a:off x="1066800" y="228600"/>
            <a:ext cx="7239000" cy="887413"/>
          </a:xfrm>
        </p:spPr>
        <p:txBody>
          <a:bodyPr rtlCol="0" anchor="t">
            <a:normAutofit fontScale="90000"/>
          </a:bodyPr>
          <a:lstStyle/>
          <a:p>
            <a:pPr algn="ctr" eaLnBrk="1" fontAlgn="auto" hangingPunct="1">
              <a:spcAft>
                <a:spcPts val="0"/>
              </a:spcAft>
              <a:defRPr/>
            </a:pPr>
            <a:r>
              <a:rPr lang="en-GB" sz="6600" b="1" dirty="0">
                <a:solidFill>
                  <a:schemeClr val="accent5">
                    <a:lumMod val="75000"/>
                    <a:lumOff val="25000"/>
                  </a:schemeClr>
                </a:solidFill>
                <a:latin typeface="Arial" charset="0"/>
                <a:cs typeface="Arial" charset="0"/>
              </a:rPr>
              <a:t>A</a:t>
            </a:r>
            <a:r>
              <a:rPr lang="en-GB" sz="5600" b="1" dirty="0">
                <a:solidFill>
                  <a:schemeClr val="accent5">
                    <a:lumMod val="75000"/>
                    <a:lumOff val="25000"/>
                  </a:schemeClr>
                </a:solidFill>
                <a:latin typeface="Arial" charset="0"/>
                <a:cs typeface="Arial" charset="0"/>
              </a:rPr>
              <a:t>BIS</a:t>
            </a:r>
            <a:r>
              <a:rPr lang="en-GB" sz="6600" b="1" dirty="0">
                <a:solidFill>
                  <a:schemeClr val="accent5">
                    <a:lumMod val="75000"/>
                    <a:lumOff val="25000"/>
                  </a:schemeClr>
                </a:solidFill>
                <a:latin typeface="Arial" charset="0"/>
                <a:cs typeface="Arial" charset="0"/>
              </a:rPr>
              <a:t> Activities</a:t>
            </a:r>
            <a:endParaRPr lang="en-GB" sz="3600" b="1" dirty="0">
              <a:solidFill>
                <a:schemeClr val="accent2"/>
              </a:solidFill>
              <a:latin typeface="Arial" charset="0"/>
              <a:ea typeface="+mj-ea"/>
              <a:cs typeface="Arial" charset="0"/>
            </a:endParaRPr>
          </a:p>
        </p:txBody>
      </p:sp>
      <p:sp>
        <p:nvSpPr>
          <p:cNvPr id="44034" name="TextBox 4">
            <a:extLst>
              <a:ext uri="{FF2B5EF4-FFF2-40B4-BE49-F238E27FC236}">
                <a16:creationId xmlns:a16="http://schemas.microsoft.com/office/drawing/2014/main" id="{A0BA5EC1-7996-6240-8B9F-8D9470C932F3}"/>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A3750-95DC-9547-9957-99B14F1B63CF}" type="slidenum">
              <a:rPr lang="en-GB" altLang="en-US" sz="1400"/>
              <a:pPr eaLnBrk="1" hangingPunct="1"/>
              <a:t>15</a:t>
            </a:fld>
            <a:endParaRPr lang="en-GB" altLang="en-US" sz="1400"/>
          </a:p>
        </p:txBody>
      </p:sp>
      <p:graphicFrame>
        <p:nvGraphicFramePr>
          <p:cNvPr id="5" name="Diagram 4">
            <a:extLst>
              <a:ext uri="{FF2B5EF4-FFF2-40B4-BE49-F238E27FC236}">
                <a16:creationId xmlns:a16="http://schemas.microsoft.com/office/drawing/2014/main" id="{7FA82A30-BA85-744D-A7AF-FD49CA60B8AC}"/>
              </a:ext>
            </a:extLst>
          </p:cNvPr>
          <p:cNvGraphicFramePr/>
          <p:nvPr/>
        </p:nvGraphicFramePr>
        <p:xfrm>
          <a:off x="1524000" y="1371600"/>
          <a:ext cx="5410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036" name="Picture 1" descr="Screen Shot 2019-06-17 at 5.38.36 PM.png">
            <a:extLst>
              <a:ext uri="{FF2B5EF4-FFF2-40B4-BE49-F238E27FC236}">
                <a16:creationId xmlns:a16="http://schemas.microsoft.com/office/drawing/2014/main" id="{3410BEF5-BF70-784E-A4A3-E664F89FF3B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371600"/>
            <a:ext cx="9413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Screen Shot 2019-06-17 at 5.38.36 PM.png">
            <a:extLst>
              <a:ext uri="{FF2B5EF4-FFF2-40B4-BE49-F238E27FC236}">
                <a16:creationId xmlns:a16="http://schemas.microsoft.com/office/drawing/2014/main" id="{099085B1-D0D2-E744-9674-2712BBF7E52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715000"/>
            <a:ext cx="9413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5">
            <a:extLst>
              <a:ext uri="{FF2B5EF4-FFF2-40B4-BE49-F238E27FC236}">
                <a16:creationId xmlns:a16="http://schemas.microsoft.com/office/drawing/2014/main" id="{75F7E2B6-2941-5D4D-8560-351B4215293F}"/>
              </a:ext>
            </a:extLst>
          </p:cNvPr>
          <p:cNvSpPr txBox="1">
            <a:spLocks noChangeArrowheads="1"/>
          </p:cNvSpPr>
          <p:nvPr/>
        </p:nvSpPr>
        <p:spPr bwMode="auto">
          <a:xfrm>
            <a:off x="152400" y="2438400"/>
            <a:ext cx="12954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400" b="1" i="1">
                <a:solidFill>
                  <a:srgbClr val="FF6600"/>
                </a:solidFill>
              </a:rPr>
              <a:t>We are with our clients for the long haul and stay the course until the desired &amp; tangible results are seen</a:t>
            </a:r>
          </a:p>
        </p:txBody>
      </p:sp>
      <p:sp>
        <p:nvSpPr>
          <p:cNvPr id="8" name="TextBox 5">
            <a:extLst>
              <a:ext uri="{FF2B5EF4-FFF2-40B4-BE49-F238E27FC236}">
                <a16:creationId xmlns:a16="http://schemas.microsoft.com/office/drawing/2014/main" id="{0A25E7F0-0D82-4745-9710-727D3041400F}"/>
              </a:ext>
            </a:extLst>
          </p:cNvPr>
          <p:cNvSpPr txBox="1">
            <a:spLocks noChangeArrowheads="1"/>
          </p:cNvSpPr>
          <p:nvPr/>
        </p:nvSpPr>
        <p:spPr bwMode="auto">
          <a:xfrm>
            <a:off x="1066800" y="5410200"/>
            <a:ext cx="7162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2000" b="1" i="1" dirty="0">
                <a:solidFill>
                  <a:schemeClr val="tx2">
                    <a:lumMod val="90000"/>
                    <a:lumOff val="10000"/>
                  </a:schemeClr>
                </a:solidFill>
                <a:latin typeface="Calibri" charset="0"/>
                <a:cs typeface="Calibri" charset="0"/>
              </a:rPr>
              <a:t>ABIS  provides our clients with Practical hands on support. Success is measured by the Outcome</a:t>
            </a:r>
            <a:endParaRPr lang="en-GB" sz="2000" b="1" i="1" dirty="0">
              <a:solidFill>
                <a:srgbClr val="595959"/>
              </a:solidFill>
              <a:latin typeface="Calibri" charset="0"/>
              <a:cs typeface="Calibri" charset="0"/>
            </a:endParaRPr>
          </a:p>
          <a:p>
            <a:pPr algn="ctr" eaLnBrk="1" hangingPunct="1">
              <a:defRPr/>
            </a:pPr>
            <a:endParaRPr lang="en-GB" sz="2000" dirty="0">
              <a:solidFill>
                <a:srgbClr val="595959"/>
              </a:solidFill>
              <a:latin typeface="Calibri" charset="0"/>
              <a:cs typeface="Calibri" charset="0"/>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8D55BF91-5E73-D14D-8422-C40E92110393}"/>
              </a:ext>
            </a:extLst>
          </p:cNvPr>
          <p:cNvSpPr>
            <a:spLocks noChangeArrowheads="1"/>
          </p:cNvSpPr>
          <p:nvPr/>
        </p:nvSpPr>
        <p:spPr bwMode="auto">
          <a:xfrm>
            <a:off x="1447800" y="1752600"/>
            <a:ext cx="5715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49263" indent="-457200" algn="r" defTabSz="393700">
              <a:spcBef>
                <a:spcPct val="20000"/>
              </a:spcBef>
              <a:buFont typeface="Wingdings" charset="2"/>
              <a:buChar char="Ø"/>
              <a:defRPr/>
            </a:pPr>
            <a:endParaRPr lang="en-GB" dirty="0">
              <a:solidFill>
                <a:srgbClr val="595959"/>
              </a:solidFill>
              <a:latin typeface="Arial"/>
              <a:ea typeface="ＭＳ Ｐゴシック" charset="0"/>
              <a:cs typeface="Arial"/>
            </a:endParaRPr>
          </a:p>
          <a:p>
            <a:pPr marL="449263" indent="-457200" algn="r" defTabSz="393700">
              <a:spcBef>
                <a:spcPct val="20000"/>
              </a:spcBef>
              <a:buFont typeface="Wingdings" charset="2"/>
              <a:buChar char="Ø"/>
              <a:defRPr/>
            </a:pPr>
            <a:r>
              <a:rPr lang="en-GB" dirty="0">
                <a:solidFill>
                  <a:srgbClr val="595959"/>
                </a:solidFill>
                <a:latin typeface="Arial"/>
                <a:ea typeface="ＭＳ Ｐゴシック" charset="0"/>
                <a:cs typeface="Arial"/>
              </a:rPr>
              <a:t> </a:t>
            </a:r>
            <a:r>
              <a:rPr lang="en-GB" b="1" i="1" dirty="0">
                <a:solidFill>
                  <a:srgbClr val="595959"/>
                </a:solidFill>
                <a:latin typeface="Arial"/>
                <a:ea typeface="ＭＳ Ｐゴシック" charset="0"/>
                <a:cs typeface="Arial"/>
              </a:rPr>
              <a:t>Project timeframes</a:t>
            </a:r>
            <a:r>
              <a:rPr lang="en-GB" i="1" dirty="0">
                <a:solidFill>
                  <a:srgbClr val="595959"/>
                </a:solidFill>
                <a:latin typeface="Arial"/>
                <a:ea typeface="ＭＳ Ｐゴシック" charset="0"/>
                <a:cs typeface="Arial"/>
              </a:rPr>
              <a:t> are set according to the project &amp; task requirements and are agreed upon with the client.</a:t>
            </a:r>
          </a:p>
          <a:p>
            <a:pPr algn="r" defTabSz="393700">
              <a:spcBef>
                <a:spcPct val="20000"/>
              </a:spcBef>
              <a:defRPr/>
            </a:pPr>
            <a:r>
              <a:rPr lang="en-GB" i="1" dirty="0">
                <a:solidFill>
                  <a:srgbClr val="595959"/>
                </a:solidFill>
                <a:latin typeface="Arial"/>
                <a:ea typeface="ＭＳ Ｐゴシック" charset="0"/>
                <a:cs typeface="Arial"/>
              </a:rPr>
              <a:t> </a:t>
            </a:r>
          </a:p>
          <a:p>
            <a:pPr marL="449263" indent="-457200" algn="r" defTabSz="393700">
              <a:spcBef>
                <a:spcPct val="20000"/>
              </a:spcBef>
              <a:buFont typeface="Wingdings" charset="2"/>
              <a:buChar char="Ø"/>
              <a:defRPr/>
            </a:pPr>
            <a:r>
              <a:rPr lang="en-GB" i="1" dirty="0">
                <a:solidFill>
                  <a:srgbClr val="595959"/>
                </a:solidFill>
                <a:latin typeface="Arial"/>
                <a:ea typeface="ＭＳ Ｐゴシック" charset="0"/>
                <a:cs typeface="Arial"/>
              </a:rPr>
              <a:t>We however recommend a minimum initial project duration of 3- 6 months.</a:t>
            </a:r>
          </a:p>
          <a:p>
            <a:pPr marL="449263" indent="-457200" algn="r" defTabSz="393700">
              <a:spcBef>
                <a:spcPct val="20000"/>
              </a:spcBef>
              <a:buFont typeface="Wingdings" charset="2"/>
              <a:buChar char="Ø"/>
              <a:defRPr/>
            </a:pPr>
            <a:endParaRPr lang="en-GB" i="1" dirty="0">
              <a:solidFill>
                <a:srgbClr val="595959"/>
              </a:solidFill>
              <a:latin typeface="Arial"/>
              <a:ea typeface="ＭＳ Ｐゴシック" charset="0"/>
              <a:cs typeface="Arial"/>
            </a:endParaRPr>
          </a:p>
          <a:p>
            <a:pPr marL="449263" indent="-457200" algn="r" defTabSz="393700">
              <a:spcBef>
                <a:spcPct val="20000"/>
              </a:spcBef>
              <a:buFont typeface="Wingdings" charset="2"/>
              <a:buChar char="Ø"/>
              <a:defRPr/>
            </a:pPr>
            <a:r>
              <a:rPr lang="en-GB" b="1" i="1" dirty="0">
                <a:solidFill>
                  <a:srgbClr val="595959"/>
                </a:solidFill>
                <a:latin typeface="Arial"/>
                <a:ea typeface="ＭＳ Ｐゴシック" charset="0"/>
                <a:cs typeface="Arial"/>
              </a:rPr>
              <a:t>Your Project investment</a:t>
            </a:r>
            <a:r>
              <a:rPr lang="en-GB" i="1" dirty="0">
                <a:solidFill>
                  <a:srgbClr val="595959"/>
                </a:solidFill>
                <a:latin typeface="Arial"/>
                <a:ea typeface="ＭＳ Ｐゴシック" charset="0"/>
                <a:cs typeface="Arial"/>
              </a:rPr>
              <a:t> is agreed upon once the project requirements are established.</a:t>
            </a:r>
          </a:p>
          <a:p>
            <a:pPr marL="449263" indent="-457200" algn="r" defTabSz="393700">
              <a:spcBef>
                <a:spcPct val="20000"/>
              </a:spcBef>
              <a:buFont typeface="Wingdings" charset="2"/>
              <a:buChar char="Ø"/>
              <a:defRPr/>
            </a:pPr>
            <a:endParaRPr lang="en-GB" i="1" dirty="0">
              <a:solidFill>
                <a:srgbClr val="595959"/>
              </a:solidFill>
              <a:latin typeface="Arial"/>
              <a:ea typeface="ＭＳ Ｐゴシック" charset="0"/>
              <a:cs typeface="Arial"/>
            </a:endParaRPr>
          </a:p>
          <a:p>
            <a:pPr marL="449263" indent="-457200" algn="r" defTabSz="393700">
              <a:spcBef>
                <a:spcPct val="20000"/>
              </a:spcBef>
              <a:buFont typeface="Wingdings" charset="2"/>
              <a:buChar char="Ø"/>
              <a:defRPr/>
            </a:pPr>
            <a:endParaRPr lang="en-GB" i="1" dirty="0">
              <a:solidFill>
                <a:srgbClr val="595959"/>
              </a:solidFill>
              <a:latin typeface="Arial"/>
              <a:ea typeface="ＭＳ Ｐゴシック" charset="0"/>
              <a:cs typeface="Arial"/>
            </a:endParaRPr>
          </a:p>
          <a:p>
            <a:pPr marL="449263" indent="-457200" algn="r" defTabSz="393700">
              <a:spcBef>
                <a:spcPct val="20000"/>
              </a:spcBef>
              <a:buFont typeface="Wingdings" charset="2"/>
              <a:buChar char="Ø"/>
              <a:defRPr/>
            </a:pPr>
            <a:endParaRPr lang="en-GB" i="1" dirty="0">
              <a:solidFill>
                <a:srgbClr val="595959"/>
              </a:solidFill>
              <a:latin typeface="Arial"/>
              <a:ea typeface="ＭＳ Ｐゴシック" charset="0"/>
              <a:cs typeface="Arial"/>
            </a:endParaRPr>
          </a:p>
          <a:p>
            <a:pPr marL="449263" indent="-457200" algn="r" defTabSz="393700">
              <a:spcBef>
                <a:spcPct val="20000"/>
              </a:spcBef>
              <a:buFont typeface="Wingdings" charset="2"/>
              <a:buChar char="Ø"/>
              <a:defRPr/>
            </a:pPr>
            <a:endParaRPr lang="en-GB" dirty="0">
              <a:solidFill>
                <a:srgbClr val="595959"/>
              </a:solidFill>
              <a:latin typeface="Arial"/>
              <a:ea typeface="ＭＳ Ｐゴシック" charset="0"/>
              <a:cs typeface="Arial"/>
            </a:endParaRPr>
          </a:p>
        </p:txBody>
      </p:sp>
      <p:sp>
        <p:nvSpPr>
          <p:cNvPr id="46082" name="Rectangle 5">
            <a:extLst>
              <a:ext uri="{FF2B5EF4-FFF2-40B4-BE49-F238E27FC236}">
                <a16:creationId xmlns:a16="http://schemas.microsoft.com/office/drawing/2014/main" id="{2236C86E-E29C-A047-994B-81B514DA4F15}"/>
              </a:ext>
            </a:extLst>
          </p:cNvPr>
          <p:cNvSpPr>
            <a:spLocks noGrp="1" noChangeArrowheads="1"/>
          </p:cNvSpPr>
          <p:nvPr>
            <p:ph type="title"/>
          </p:nvPr>
        </p:nvSpPr>
        <p:spPr>
          <a:xfrm>
            <a:off x="457200" y="76200"/>
            <a:ext cx="7772400" cy="1066800"/>
          </a:xfrm>
        </p:spPr>
        <p:txBody>
          <a:bodyPr/>
          <a:lstStyle/>
          <a:p>
            <a:pPr eaLnBrk="1" hangingPunct="1"/>
            <a:br>
              <a:rPr lang="en-US" altLang="en-US" sz="1600">
                <a:solidFill>
                  <a:srgbClr val="4597A0"/>
                </a:solidFill>
                <a:latin typeface="Microsoft JhengHei" panose="020B0604030504040204" pitchFamily="34" charset="-120"/>
                <a:ea typeface="Microsoft JhengHei" panose="020B0604030504040204" pitchFamily="34" charset="-120"/>
              </a:rPr>
            </a:br>
            <a:r>
              <a:rPr lang="en-US" altLang="en-US" sz="1600">
                <a:solidFill>
                  <a:srgbClr val="4597A0"/>
                </a:solidFill>
                <a:latin typeface="Microsoft JhengHei" panose="020B0604030504040204" pitchFamily="34" charset="-120"/>
                <a:ea typeface="Microsoft JhengHei" panose="020B0604030504040204" pitchFamily="34" charset="-120"/>
              </a:rPr>
              <a:t>           </a:t>
            </a:r>
            <a:r>
              <a:rPr lang="en-US" altLang="en-US" sz="3600">
                <a:solidFill>
                  <a:srgbClr val="333399"/>
                </a:solidFill>
                <a:latin typeface="Microsoft JhengHei" panose="020B0604030504040204" pitchFamily="34" charset="-120"/>
                <a:ea typeface="Microsoft JhengHei" panose="020B0604030504040204" pitchFamily="34" charset="-120"/>
              </a:rPr>
              <a:t>Project Timeframes &amp; Investment</a:t>
            </a:r>
          </a:p>
        </p:txBody>
      </p:sp>
      <p:sp>
        <p:nvSpPr>
          <p:cNvPr id="46083" name="TextBox 6">
            <a:extLst>
              <a:ext uri="{FF2B5EF4-FFF2-40B4-BE49-F238E27FC236}">
                <a16:creationId xmlns:a16="http://schemas.microsoft.com/office/drawing/2014/main" id="{F7D448E5-165A-8842-9ADD-AE0C3D81315A}"/>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CF64D1-B000-0342-AF7B-E21C825A2F24}" type="slidenum">
              <a:rPr lang="en-GB" altLang="en-US" sz="1400"/>
              <a:pPr eaLnBrk="1" hangingPunct="1"/>
              <a:t>16</a:t>
            </a:fld>
            <a:endParaRPr lang="en-GB" altLang="en-US" sz="1400"/>
          </a:p>
        </p:txBody>
      </p:sp>
      <p:pic>
        <p:nvPicPr>
          <p:cNvPr id="46084" name="Picture 1" descr="Screen Shot 2019-05-31 at 10.46.52 PM.png">
            <a:extLst>
              <a:ext uri="{FF2B5EF4-FFF2-40B4-BE49-F238E27FC236}">
                <a16:creationId xmlns:a16="http://schemas.microsoft.com/office/drawing/2014/main" id="{E27A39F8-0E2F-534F-AD82-E0CE6C18F6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00200"/>
            <a:ext cx="18002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CBF48874-1A53-F347-AC30-116310684E27}"/>
              </a:ext>
            </a:extLst>
          </p:cNvPr>
          <p:cNvSpPr>
            <a:spLocks noGrp="1"/>
          </p:cNvSpPr>
          <p:nvPr>
            <p:ph idx="1"/>
          </p:nvPr>
        </p:nvSpPr>
        <p:spPr>
          <a:xfrm>
            <a:off x="2971800" y="1219200"/>
            <a:ext cx="6019800" cy="3200400"/>
          </a:xfrm>
        </p:spPr>
        <p:txBody>
          <a:bodyPr/>
          <a:lstStyle/>
          <a:p>
            <a:pPr marL="0" indent="0" algn="just" eaLnBrk="1" hangingPunct="1">
              <a:buFontTx/>
              <a:buNone/>
            </a:pP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Over the last 19 years, through senior management positions, and term consultancies, Althea has been engaged in areas of organisational system development &amp; processes; social &amp; marketing research (10 years);</a:t>
            </a:r>
            <a:r>
              <a:rPr lang="en-GB" altLang="en-US" sz="1200">
                <a:solidFill>
                  <a:srgbClr val="595959"/>
                </a:solidFill>
                <a:ea typeface="ＭＳ Ｐゴシック" panose="020B0600070205080204" pitchFamily="34" charset="-128"/>
                <a:cs typeface="Arial" panose="020B0604020202020204" pitchFamily="34" charset="0"/>
              </a:rPr>
              <a:t> </a:t>
            </a: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HR management and debt collection management. She has guided organisations through strategy development and implementation, and facilitated on one of the most far reaching techniques for strategy implementation, the Balanced Score Card. She has worked in a range of industries, and held positions of Operations Director </a:t>
            </a:r>
            <a:r>
              <a:rPr lang="en-GB" altLang="en-US" sz="1200" i="1">
                <a:solidFill>
                  <a:srgbClr val="42453F"/>
                </a:solidFill>
                <a:latin typeface="Calibri" panose="020F0502020204030204" pitchFamily="34" charset="0"/>
                <a:ea typeface="ＭＳ Ｐゴシック" panose="020B0600070205080204" pitchFamily="34" charset="-128"/>
                <a:cs typeface="Arial" panose="020B0604020202020204" pitchFamily="34" charset="0"/>
              </a:rPr>
              <a:t>(Infinite Insight Limited, Research Solutions Limited- Marketing research)</a:t>
            </a: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  General Manager </a:t>
            </a:r>
            <a:r>
              <a:rPr lang="en-GB" altLang="en-US" sz="1200" i="1">
                <a:solidFill>
                  <a:srgbClr val="42453F"/>
                </a:solidFill>
                <a:latin typeface="Calibri" panose="020F0502020204030204" pitchFamily="34" charset="0"/>
                <a:ea typeface="ＭＳ Ｐゴシック" panose="020B0600070205080204" pitchFamily="34" charset="-128"/>
                <a:cs typeface="Arial" panose="020B0604020202020204" pitchFamily="34" charset="0"/>
              </a:rPr>
              <a:t>(Afsat Kenya Limited)</a:t>
            </a: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 General Manager Operations &amp; Sales </a:t>
            </a:r>
            <a:r>
              <a:rPr lang="en-GB" altLang="en-US" sz="1200" i="1">
                <a:solidFill>
                  <a:srgbClr val="42453F"/>
                </a:solidFill>
                <a:latin typeface="Calibri" panose="020F0502020204030204" pitchFamily="34" charset="0"/>
                <a:ea typeface="ＭＳ Ｐゴシック" panose="020B0600070205080204" pitchFamily="34" charset="-128"/>
                <a:cs typeface="Arial" panose="020B0604020202020204" pitchFamily="34" charset="0"/>
              </a:rPr>
              <a:t>(Triple A Capital Limited)</a:t>
            </a: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 She is a director of Infinite Insight Limited.</a:t>
            </a:r>
            <a:endParaRPr lang="en-US"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endParaRPr>
          </a:p>
          <a:p>
            <a:pPr marL="0" indent="0" algn="just" eaLnBrk="1" hangingPunct="1">
              <a:buFontTx/>
              <a:buNone/>
            </a:pP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Prior to management consultancy, Althea held various senior positions in a leading stock brokerage firm for over eleven years. (</a:t>
            </a:r>
            <a:r>
              <a:rPr lang="en-GB" altLang="en-US" sz="1200" i="1">
                <a:solidFill>
                  <a:srgbClr val="42453F"/>
                </a:solidFill>
                <a:latin typeface="Calibri" panose="020F0502020204030204" pitchFamily="34" charset="0"/>
                <a:ea typeface="ＭＳ Ｐゴシック" panose="020B0600070205080204" pitchFamily="34" charset="-128"/>
                <a:cs typeface="Arial" panose="020B0604020202020204" pitchFamily="34" charset="0"/>
              </a:rPr>
              <a:t>Dyer and Blair Investment Bank, formerly Dyer and Blair Limited)</a:t>
            </a: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 During this time in addition to the day to day management of the company, she represented Dyer &amp; Blair in initial public offerings and private placements. She was instrumental in the development of the company</a:t>
            </a:r>
            <a:r>
              <a:rPr lang="en-GB" altLang="en-GB"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a:t>
            </a:r>
            <a:r>
              <a:rPr lang="en-GB" altLang="en-US" sz="1200">
                <a:solidFill>
                  <a:srgbClr val="42453F"/>
                </a:solidFill>
                <a:latin typeface="Calibri" panose="020F0502020204030204" pitchFamily="34" charset="0"/>
                <a:ea typeface="ＭＳ Ｐゴシック" panose="020B0600070205080204" pitchFamily="34" charset="-128"/>
                <a:cs typeface="Arial" panose="020B0604020202020204" pitchFamily="34" charset="0"/>
              </a:rPr>
              <a:t>s marketing, operations &amp; research departments. </a:t>
            </a:r>
          </a:p>
          <a:p>
            <a:pPr marL="0" indent="0" algn="just" eaLnBrk="1" hangingPunct="1">
              <a:buFontTx/>
              <a:buNone/>
            </a:pPr>
            <a:endParaRPr lang="en-US" altLang="en-US" sz="1200">
              <a:solidFill>
                <a:srgbClr val="42453F"/>
              </a:solidFill>
              <a:latin typeface="Calibri" panose="020F0502020204030204" pitchFamily="34" charset="0"/>
              <a:ea typeface="ＭＳ Ｐゴシック" panose="020B0600070205080204" pitchFamily="34" charset="-128"/>
            </a:endParaRPr>
          </a:p>
        </p:txBody>
      </p:sp>
      <p:sp>
        <p:nvSpPr>
          <p:cNvPr id="47106" name="Rectangle 5">
            <a:extLst>
              <a:ext uri="{FF2B5EF4-FFF2-40B4-BE49-F238E27FC236}">
                <a16:creationId xmlns:a16="http://schemas.microsoft.com/office/drawing/2014/main" id="{9D08D02C-BB49-7E43-9302-AEC3E7FCBA81}"/>
              </a:ext>
            </a:extLst>
          </p:cNvPr>
          <p:cNvSpPr txBox="1">
            <a:spLocks noChangeArrowheads="1"/>
          </p:cNvSpPr>
          <p:nvPr/>
        </p:nvSpPr>
        <p:spPr bwMode="auto">
          <a:xfrm>
            <a:off x="2133600" y="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4400">
              <a:solidFill>
                <a:schemeClr val="bg1"/>
              </a:solidFill>
              <a:latin typeface="Palatino" pitchFamily="2" charset="77"/>
            </a:endParaRPr>
          </a:p>
        </p:txBody>
      </p:sp>
      <p:sp>
        <p:nvSpPr>
          <p:cNvPr id="47107" name="TextBox 6">
            <a:extLst>
              <a:ext uri="{FF2B5EF4-FFF2-40B4-BE49-F238E27FC236}">
                <a16:creationId xmlns:a16="http://schemas.microsoft.com/office/drawing/2014/main" id="{8B1679F7-E967-A64C-9A3D-1EDF195DF21A}"/>
              </a:ext>
            </a:extLst>
          </p:cNvPr>
          <p:cNvSpPr txBox="1">
            <a:spLocks noChangeArrowheads="1"/>
          </p:cNvSpPr>
          <p:nvPr/>
        </p:nvSpPr>
        <p:spPr bwMode="auto">
          <a:xfrm>
            <a:off x="381000" y="32004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a:t>ABIS Limited Althea McCourt Founder &amp; Chief Executive</a:t>
            </a:r>
          </a:p>
        </p:txBody>
      </p:sp>
      <p:sp>
        <p:nvSpPr>
          <p:cNvPr id="47108" name="TextBox 5">
            <a:extLst>
              <a:ext uri="{FF2B5EF4-FFF2-40B4-BE49-F238E27FC236}">
                <a16:creationId xmlns:a16="http://schemas.microsoft.com/office/drawing/2014/main" id="{7023BB38-5C99-C245-B171-6EF189694439}"/>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1EC898-C0DE-CA46-A125-28EAE8B0DB34}" type="slidenum">
              <a:rPr lang="en-GB" altLang="en-US" sz="1400"/>
              <a:pPr eaLnBrk="1" hangingPunct="1"/>
              <a:t>17</a:t>
            </a:fld>
            <a:endParaRPr lang="en-GB" altLang="en-US" sz="1400"/>
          </a:p>
        </p:txBody>
      </p:sp>
      <p:pic>
        <p:nvPicPr>
          <p:cNvPr id="47109" name="Picture 1">
            <a:extLst>
              <a:ext uri="{FF2B5EF4-FFF2-40B4-BE49-F238E27FC236}">
                <a16:creationId xmlns:a16="http://schemas.microsoft.com/office/drawing/2014/main" id="{9AA05DED-2EC6-5E4A-B912-4590AF78A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15525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7E425A1-7981-CB4A-B9EC-6C263A35CE1D}"/>
              </a:ext>
            </a:extLst>
          </p:cNvPr>
          <p:cNvSpPr>
            <a:spLocks noGrp="1"/>
          </p:cNvSpPr>
          <p:nvPr>
            <p:ph type="title"/>
          </p:nvPr>
        </p:nvSpPr>
        <p:spPr>
          <a:xfrm>
            <a:off x="1066800" y="381000"/>
            <a:ext cx="7239000" cy="887413"/>
          </a:xfrm>
        </p:spPr>
        <p:txBody>
          <a:bodyPr rtlCol="0" anchor="t">
            <a:normAutofit/>
          </a:bodyPr>
          <a:lstStyle/>
          <a:p>
            <a:pPr algn="ctr" eaLnBrk="1" fontAlgn="auto" hangingPunct="1">
              <a:spcAft>
                <a:spcPts val="0"/>
              </a:spcAft>
              <a:defRPr/>
            </a:pPr>
            <a:r>
              <a:rPr lang="en-GB" sz="4500" b="1" dirty="0">
                <a:solidFill>
                  <a:schemeClr val="accent2"/>
                </a:solidFill>
                <a:latin typeface="Arial" charset="0"/>
                <a:ea typeface="+mj-ea"/>
                <a:cs typeface="Arial" charset="0"/>
              </a:rPr>
              <a:t>A</a:t>
            </a:r>
            <a:r>
              <a:rPr lang="en-GB" sz="3600" b="1" dirty="0">
                <a:solidFill>
                  <a:schemeClr val="accent2"/>
                </a:solidFill>
                <a:latin typeface="Arial" charset="0"/>
                <a:ea typeface="+mj-ea"/>
                <a:cs typeface="Arial" charset="0"/>
              </a:rPr>
              <a:t>BIS Founder</a:t>
            </a:r>
          </a:p>
        </p:txBody>
      </p:sp>
      <p:sp>
        <p:nvSpPr>
          <p:cNvPr id="2" name="Rectangle 1">
            <a:extLst>
              <a:ext uri="{FF2B5EF4-FFF2-40B4-BE49-F238E27FC236}">
                <a16:creationId xmlns:a16="http://schemas.microsoft.com/office/drawing/2014/main" id="{4399B3F0-D997-3845-9CB5-AFE1597520AD}"/>
              </a:ext>
            </a:extLst>
          </p:cNvPr>
          <p:cNvSpPr/>
          <p:nvPr/>
        </p:nvSpPr>
        <p:spPr>
          <a:xfrm>
            <a:off x="228600" y="4343400"/>
            <a:ext cx="8686800" cy="1570038"/>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1200">
                <a:solidFill>
                  <a:srgbClr val="42453F"/>
                </a:solidFill>
                <a:latin typeface="Calibri" panose="020F0502020204030204" pitchFamily="34" charset="0"/>
                <a:cs typeface="Arial" panose="020B0604020202020204" pitchFamily="34" charset="0"/>
              </a:rPr>
              <a:t>Being in the industry at the time of regional capital markets development, she played a significant role in guiding the initial players, and was a stock market training resource person within East Africa. In the research industry, she has continued to conduct a range of training courses with the goal of ensuring its participants are adequately skilled and ethically aware.  </a:t>
            </a:r>
            <a:endParaRPr lang="en-US" altLang="en-US" sz="1200">
              <a:solidFill>
                <a:srgbClr val="42453F"/>
              </a:solidFill>
              <a:latin typeface="Calibri" panose="020F0502020204030204" pitchFamily="34" charset="0"/>
              <a:cs typeface="Arial" panose="020B0604020202020204" pitchFamily="34" charset="0"/>
            </a:endParaRPr>
          </a:p>
          <a:p>
            <a:pPr algn="r" eaLnBrk="1" hangingPunct="1"/>
            <a:endParaRPr lang="en-GB" altLang="en-US" sz="1200">
              <a:solidFill>
                <a:srgbClr val="42453F"/>
              </a:solidFill>
              <a:latin typeface="Calibri" panose="020F0502020204030204" pitchFamily="34" charset="0"/>
            </a:endParaRPr>
          </a:p>
          <a:p>
            <a:pPr algn="r" eaLnBrk="1" hangingPunct="1"/>
            <a:r>
              <a:rPr lang="en-GB" altLang="en-US" sz="1200">
                <a:solidFill>
                  <a:srgbClr val="42453F"/>
                </a:solidFill>
                <a:latin typeface="Calibri" panose="020F0502020204030204" pitchFamily="34" charset="0"/>
              </a:rPr>
              <a:t>Althea holds an MBA – IT (University of Leicester), and a BA (Hons) in Business Studies (University of North London). She is a Member of Marketing and Social Research Association (MSRA – 2017, chairperson of MSRA.), SAMRA, ESOMAR, and Kenya Institute of Management (KIM). </a:t>
            </a:r>
          </a:p>
          <a:p>
            <a:pPr algn="r" eaLnBrk="1" hangingPunct="1"/>
            <a:r>
              <a:rPr lang="en-GB" altLang="en-US" sz="1200">
                <a:solidFill>
                  <a:srgbClr val="42453F"/>
                </a:solidFill>
                <a:latin typeface="Calibri" panose="020F0502020204030204" pitchFamily="34" charset="0"/>
              </a:rPr>
              <a:t>She is  the Chairperson (and a mentor) of the University of Nairobi</a:t>
            </a:r>
            <a:r>
              <a:rPr lang="en-GB" altLang="en-GB" sz="1200">
                <a:solidFill>
                  <a:srgbClr val="42453F"/>
                </a:solidFill>
                <a:latin typeface="Calibri" panose="020F0502020204030204" pitchFamily="34" charset="0"/>
              </a:rPr>
              <a:t>’</a:t>
            </a:r>
            <a:r>
              <a:rPr lang="en-GB" altLang="en-US" sz="1200">
                <a:solidFill>
                  <a:srgbClr val="42453F"/>
                </a:solidFill>
                <a:latin typeface="Calibri" panose="020F0502020204030204" pitchFamily="34" charset="0"/>
              </a:rPr>
              <a:t>s Greenhorn Mentorship Program.</a:t>
            </a:r>
            <a:endParaRPr lang="en-GB" altLang="en-US" sz="120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a:extLst>
              <a:ext uri="{FF2B5EF4-FFF2-40B4-BE49-F238E27FC236}">
                <a16:creationId xmlns:a16="http://schemas.microsoft.com/office/drawing/2014/main" id="{76C7DAC5-5BE1-1A45-83F3-BC205A8F5286}"/>
              </a:ext>
            </a:extLst>
          </p:cNvPr>
          <p:cNvSpPr txBox="1">
            <a:spLocks noChangeArrowheads="1"/>
          </p:cNvSpPr>
          <p:nvPr/>
        </p:nvSpPr>
        <p:spPr bwMode="auto">
          <a:xfrm>
            <a:off x="0" y="0"/>
            <a:ext cx="7086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0">
                <a:solidFill>
                  <a:schemeClr val="accent2"/>
                </a:solidFill>
                <a:latin typeface="Microsoft JhengHei" panose="020B0604030504040204" pitchFamily="34" charset="-120"/>
                <a:ea typeface="Microsoft JhengHei" panose="020B0604030504040204" pitchFamily="34" charset="-120"/>
              </a:rPr>
              <a:t>Our Contacts</a:t>
            </a:r>
          </a:p>
        </p:txBody>
      </p:sp>
      <p:sp>
        <p:nvSpPr>
          <p:cNvPr id="7" name="Rectangle 3">
            <a:extLst>
              <a:ext uri="{FF2B5EF4-FFF2-40B4-BE49-F238E27FC236}">
                <a16:creationId xmlns:a16="http://schemas.microsoft.com/office/drawing/2014/main" id="{6C874964-BADB-5C4A-B951-0BC401C75D5A}"/>
              </a:ext>
            </a:extLst>
          </p:cNvPr>
          <p:cNvSpPr txBox="1">
            <a:spLocks noChangeArrowheads="1"/>
          </p:cNvSpPr>
          <p:nvPr/>
        </p:nvSpPr>
        <p:spPr bwMode="auto">
          <a:xfrm>
            <a:off x="1447800" y="1295400"/>
            <a:ext cx="5715000" cy="4267200"/>
          </a:xfrm>
          <a:prstGeom prst="rect">
            <a:avLst/>
          </a:prstGeom>
          <a:solidFill>
            <a:schemeClr val="bg1">
              <a:alpha val="50195"/>
            </a:schemeClr>
          </a:solidFill>
          <a:ln w="9525">
            <a:solidFill>
              <a:schemeClr val="bg1"/>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pPr>
            <a:endParaRPr lang="en-US" altLang="en-US" sz="2000" b="1">
              <a:solidFill>
                <a:srgbClr val="3C8C93"/>
              </a:solidFill>
              <a:latin typeface="Microsoft JhengHei" panose="020B0604030504040204" pitchFamily="34" charset="-120"/>
              <a:ea typeface="Microsoft JhengHei" panose="020B0604030504040204" pitchFamily="34" charset="-120"/>
            </a:endParaRPr>
          </a:p>
          <a:p>
            <a:pPr algn="ctr" eaLnBrk="1" hangingPunct="1">
              <a:spcBef>
                <a:spcPct val="40000"/>
              </a:spcBef>
            </a:pPr>
            <a:r>
              <a:rPr lang="en-US" altLang="en-US" sz="2000" b="1">
                <a:solidFill>
                  <a:srgbClr val="2D2D8A"/>
                </a:solidFill>
                <a:latin typeface="Calibri" panose="020F0502020204030204" pitchFamily="34" charset="0"/>
              </a:rPr>
              <a:t>Apposite Business &amp; Investment Services </a:t>
            </a:r>
          </a:p>
          <a:p>
            <a:pPr algn="ctr" eaLnBrk="1" hangingPunct="1">
              <a:spcBef>
                <a:spcPct val="40000"/>
              </a:spcBef>
            </a:pPr>
            <a:r>
              <a:rPr lang="en-US" altLang="en-US" sz="2000" b="1">
                <a:solidFill>
                  <a:srgbClr val="2D2D8A"/>
                </a:solidFill>
                <a:latin typeface="Calibri" panose="020F0502020204030204" pitchFamily="34" charset="0"/>
              </a:rPr>
              <a:t>(</a:t>
            </a:r>
            <a:r>
              <a:rPr lang="en-US" altLang="en-US" sz="2600" b="1">
                <a:solidFill>
                  <a:srgbClr val="2D2D8A"/>
                </a:solidFill>
                <a:latin typeface="Calibri" panose="020F0502020204030204" pitchFamily="34" charset="0"/>
              </a:rPr>
              <a:t>A</a:t>
            </a:r>
            <a:r>
              <a:rPr lang="en-US" altLang="en-US" sz="2000" b="1">
                <a:solidFill>
                  <a:srgbClr val="2D2D8A"/>
                </a:solidFill>
                <a:latin typeface="Calibri" panose="020F0502020204030204" pitchFamily="34" charset="0"/>
              </a:rPr>
              <a:t>BIS) Limited</a:t>
            </a:r>
            <a:r>
              <a:rPr lang="en-US" altLang="en-US" sz="2000" b="1">
                <a:latin typeface="Calibri" panose="020F0502020204030204" pitchFamily="34" charset="0"/>
              </a:rPr>
              <a:t>  </a:t>
            </a:r>
            <a:r>
              <a:rPr lang="en-US" altLang="en-US" sz="1800">
                <a:solidFill>
                  <a:srgbClr val="6D6D6D"/>
                </a:solidFill>
                <a:latin typeface="Calibri" panose="020F0502020204030204" pitchFamily="34" charset="0"/>
              </a:rPr>
              <a:t>P.O. Box 64975, 00620 Nairobi, Kenya. Mobile: +254-722-701018</a:t>
            </a:r>
          </a:p>
          <a:p>
            <a:pPr algn="ctr" eaLnBrk="1" hangingPunct="1">
              <a:spcBef>
                <a:spcPct val="40000"/>
              </a:spcBef>
            </a:pPr>
            <a:r>
              <a:rPr lang="en-US" altLang="en-US" sz="1800">
                <a:latin typeface="Calibri" panose="020F0502020204030204" pitchFamily="34" charset="0"/>
              </a:rPr>
              <a:t>      Email:  </a:t>
            </a:r>
            <a:r>
              <a:rPr lang="en-US" altLang="en-US" sz="1800">
                <a:latin typeface="Calibri" panose="020F0502020204030204" pitchFamily="34" charset="0"/>
                <a:hlinkClick r:id="rId2"/>
              </a:rPr>
              <a:t>amccourt@abiskenya.com</a:t>
            </a:r>
            <a:endParaRPr lang="en-US" altLang="en-US" sz="1800">
              <a:latin typeface="Calibri" panose="020F0502020204030204" pitchFamily="34" charset="0"/>
            </a:endParaRPr>
          </a:p>
          <a:p>
            <a:pPr lvl="2" algn="ctr" eaLnBrk="1" hangingPunct="1">
              <a:spcBef>
                <a:spcPct val="40000"/>
              </a:spcBef>
            </a:pPr>
            <a:r>
              <a:rPr lang="en-US" altLang="en-US" sz="1800">
                <a:latin typeface="Calibri" panose="020F0502020204030204" pitchFamily="34" charset="0"/>
                <a:hlinkClick r:id="rId3"/>
              </a:rPr>
              <a:t> </a:t>
            </a:r>
            <a:r>
              <a:rPr lang="en-US" altLang="en-US" sz="1800">
                <a:latin typeface="Calibri" panose="020F0502020204030204" pitchFamily="34" charset="0"/>
                <a:hlinkClick r:id="rId4"/>
              </a:rPr>
              <a:t>www.abiskenya.com</a:t>
            </a:r>
            <a:endParaRPr lang="en-US" altLang="en-US" sz="1800">
              <a:latin typeface="Calibri" panose="020F0502020204030204" pitchFamily="34" charset="0"/>
            </a:endParaRPr>
          </a:p>
          <a:p>
            <a:pPr lvl="2" algn="ctr" eaLnBrk="1" hangingPunct="1">
              <a:spcBef>
                <a:spcPct val="40000"/>
              </a:spcBef>
            </a:pPr>
            <a:endParaRPr lang="en-US" altLang="en-US" sz="1800">
              <a:solidFill>
                <a:srgbClr val="6D6D6D"/>
              </a:solidFill>
              <a:latin typeface="Calibri" panose="020F0502020204030204" pitchFamily="34" charset="0"/>
            </a:endParaRPr>
          </a:p>
          <a:p>
            <a:pPr lvl="2" algn="ctr" eaLnBrk="1" hangingPunct="1"/>
            <a:r>
              <a:rPr lang="en-US" altLang="en-US" sz="1800">
                <a:solidFill>
                  <a:srgbClr val="6D6D6D"/>
                </a:solidFill>
                <a:latin typeface="Calibri" panose="020F0502020204030204" pitchFamily="34" charset="0"/>
              </a:rPr>
              <a:t>FaceBook: ABIS Kenya</a:t>
            </a:r>
          </a:p>
          <a:p>
            <a:pPr lvl="2" algn="ctr" eaLnBrk="1" hangingPunct="1"/>
            <a:r>
              <a:rPr lang="en-US" altLang="en-US" sz="1800">
                <a:solidFill>
                  <a:srgbClr val="6D6D6D"/>
                </a:solidFill>
                <a:latin typeface="Calibri" panose="020F0502020204030204" pitchFamily="34" charset="0"/>
              </a:rPr>
              <a:t>Twitter: @ABISKenya</a:t>
            </a:r>
          </a:p>
          <a:p>
            <a:pPr lvl="2" eaLnBrk="1" hangingPunct="1"/>
            <a:endParaRPr lang="en-US" altLang="en-US" sz="1800">
              <a:latin typeface="Calibri" panose="020F0502020204030204" pitchFamily="34" charset="0"/>
            </a:endParaRPr>
          </a:p>
          <a:p>
            <a:pPr eaLnBrk="1" hangingPunct="1">
              <a:spcBef>
                <a:spcPct val="40000"/>
              </a:spcBef>
            </a:pPr>
            <a:r>
              <a:rPr lang="en-US" altLang="en-US" sz="1800">
                <a:latin typeface="Calibri" panose="020F0502020204030204" pitchFamily="34" charset="0"/>
              </a:rPr>
              <a:t> </a:t>
            </a:r>
            <a:endParaRPr lang="en-US" altLang="en-US" sz="1800">
              <a:solidFill>
                <a:srgbClr val="3C8C93"/>
              </a:solidFill>
              <a:latin typeface="Calibri" panose="020F0502020204030204" pitchFamily="34" charset="0"/>
              <a:ea typeface="Microsoft JhengHei" panose="020B0604030504040204" pitchFamily="34" charset="-120"/>
            </a:endParaRPr>
          </a:p>
        </p:txBody>
      </p:sp>
      <p:sp>
        <p:nvSpPr>
          <p:cNvPr id="48131" name="TextBox 3">
            <a:extLst>
              <a:ext uri="{FF2B5EF4-FFF2-40B4-BE49-F238E27FC236}">
                <a16:creationId xmlns:a16="http://schemas.microsoft.com/office/drawing/2014/main" id="{C8A05660-E49B-1C42-BCF8-14E7C99735F4}"/>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9D585B-0059-7C42-BE4F-DBD628DFCE18}" type="slidenum">
              <a:rPr lang="en-GB" altLang="en-US" sz="1400"/>
              <a:pPr eaLnBrk="1" hangingPunct="1"/>
              <a:t>18</a:t>
            </a:fld>
            <a:endParaRPr lang="en-GB" altLang="en-US" sz="14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10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1000"/>
                                        <p:tgtEl>
                                          <p:spTgt spid="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1000"/>
                                        <p:tgtEl>
                                          <p:spTgt spid="7">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heckerboard(across)">
                                      <p:cBhvr>
                                        <p:cTn id="16" dur="1000"/>
                                        <p:tgtEl>
                                          <p:spTgt spid="7">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checkerboard(across)">
                                      <p:cBhvr>
                                        <p:cTn id="19" dur="1000"/>
                                        <p:tgtEl>
                                          <p:spTgt spid="7">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checkerboard(across)">
                                      <p:cBhvr>
                                        <p:cTn id="22" dur="1000"/>
                                        <p:tgtEl>
                                          <p:spTgt spid="7">
                                            <p:txEl>
                                              <p:pRg st="6" end="6"/>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checkerboard(across)">
                                      <p:cBhvr>
                                        <p:cTn id="25" dur="1000"/>
                                        <p:tgtEl>
                                          <p:spTgt spid="7">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checkerboard(across)">
                                      <p:cBhvr>
                                        <p:cTn id="30"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A2CF8201-7191-3946-9F3A-0C7F62047481}"/>
              </a:ext>
            </a:extLst>
          </p:cNvPr>
          <p:cNvSpPr>
            <a:spLocks noGrp="1" noChangeArrowheads="1"/>
          </p:cNvSpPr>
          <p:nvPr>
            <p:ph type="title"/>
          </p:nvPr>
        </p:nvSpPr>
        <p:spPr>
          <a:xfrm>
            <a:off x="1371600" y="0"/>
            <a:ext cx="7772400" cy="1066800"/>
          </a:xfrm>
        </p:spPr>
        <p:txBody>
          <a:bodyPr/>
          <a:lstStyle/>
          <a:p>
            <a:pPr eaLnBrk="1" hangingPunct="1"/>
            <a:r>
              <a:rPr lang="en-GB" altLang="en-US" sz="4500" b="1">
                <a:solidFill>
                  <a:srgbClr val="BC300A"/>
                </a:solidFill>
                <a:latin typeface="Arial" panose="020B0604020202020204" pitchFamily="34" charset="0"/>
                <a:ea typeface="ＭＳ Ｐゴシック" panose="020B0600070205080204" pitchFamily="34" charset="-128"/>
                <a:cs typeface="Arial" panose="020B0604020202020204" pitchFamily="34" charset="0"/>
              </a:rPr>
              <a:t>W</a:t>
            </a:r>
            <a:r>
              <a:rPr lang="en-GB" altLang="en-US" sz="3600" b="1">
                <a:solidFill>
                  <a:srgbClr val="BC300A"/>
                </a:solidFill>
                <a:latin typeface="Arial" panose="020B0604020202020204" pitchFamily="34" charset="0"/>
                <a:ea typeface="ＭＳ Ｐゴシック" panose="020B0600070205080204" pitchFamily="34" charset="-128"/>
                <a:cs typeface="Arial" panose="020B0604020202020204" pitchFamily="34" charset="0"/>
              </a:rPr>
              <a:t>hat We Do….</a:t>
            </a:r>
            <a:endParaRPr lang="en-US" altLang="en-US" sz="3600">
              <a:solidFill>
                <a:srgbClr val="BC300A"/>
              </a:solidFill>
              <a:latin typeface="Microsoft JhengHei" panose="020B0604030504040204" pitchFamily="34" charset="-120"/>
              <a:ea typeface="Microsoft JhengHei" panose="020B0604030504040204" pitchFamily="34" charset="-120"/>
            </a:endParaRPr>
          </a:p>
        </p:txBody>
      </p:sp>
      <p:sp>
        <p:nvSpPr>
          <p:cNvPr id="22530" name="TextBox 6">
            <a:extLst>
              <a:ext uri="{FF2B5EF4-FFF2-40B4-BE49-F238E27FC236}">
                <a16:creationId xmlns:a16="http://schemas.microsoft.com/office/drawing/2014/main" id="{2534D346-B65B-3D45-B077-F8D95BACB21F}"/>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DB9715-800C-7A4A-9133-4869D0146286}" type="slidenum">
              <a:rPr lang="en-GB" altLang="en-US" sz="1400"/>
              <a:pPr eaLnBrk="1" hangingPunct="1"/>
              <a:t>2</a:t>
            </a:fld>
            <a:endParaRPr lang="en-GB" altLang="en-US" sz="1400"/>
          </a:p>
        </p:txBody>
      </p:sp>
      <p:graphicFrame>
        <p:nvGraphicFramePr>
          <p:cNvPr id="2" name="Diagram 1">
            <a:extLst>
              <a:ext uri="{FF2B5EF4-FFF2-40B4-BE49-F238E27FC236}">
                <a16:creationId xmlns:a16="http://schemas.microsoft.com/office/drawing/2014/main" id="{8808EAB0-D58D-9744-BB47-74491C4840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a:extLst>
              <a:ext uri="{FF2B5EF4-FFF2-40B4-BE49-F238E27FC236}">
                <a16:creationId xmlns:a16="http://schemas.microsoft.com/office/drawing/2014/main" id="{A94CE23B-E849-FE40-ABBF-39EEB7184060}"/>
              </a:ext>
            </a:extLst>
          </p:cNvPr>
          <p:cNvSpPr>
            <a:spLocks noGrp="1" noChangeArrowheads="1"/>
          </p:cNvSpPr>
          <p:nvPr>
            <p:ph type="title"/>
          </p:nvPr>
        </p:nvSpPr>
        <p:spPr>
          <a:xfrm>
            <a:off x="1371600" y="0"/>
            <a:ext cx="7772400" cy="1066800"/>
          </a:xfrm>
        </p:spPr>
        <p:txBody>
          <a:bodyPr/>
          <a:lstStyle/>
          <a:p>
            <a:pPr eaLnBrk="1" hangingPunct="1"/>
            <a:r>
              <a:rPr lang="en-GB" altLang="en-US" sz="4500" b="1">
                <a:solidFill>
                  <a:srgbClr val="BC300A"/>
                </a:solidFill>
                <a:latin typeface="Arial" panose="020B0604020202020204" pitchFamily="34" charset="0"/>
                <a:ea typeface="ＭＳ Ｐゴシック" panose="020B0600070205080204" pitchFamily="34" charset="-128"/>
                <a:cs typeface="Arial" panose="020B0604020202020204" pitchFamily="34" charset="0"/>
              </a:rPr>
              <a:t>W</a:t>
            </a:r>
            <a:r>
              <a:rPr lang="en-GB" altLang="en-US" sz="3600" b="1">
                <a:solidFill>
                  <a:srgbClr val="BC300A"/>
                </a:solidFill>
                <a:latin typeface="Arial" panose="020B0604020202020204" pitchFamily="34" charset="0"/>
                <a:ea typeface="ＭＳ Ｐゴシック" panose="020B0600070205080204" pitchFamily="34" charset="-128"/>
                <a:cs typeface="Arial" panose="020B0604020202020204" pitchFamily="34" charset="0"/>
              </a:rPr>
              <a:t>hat We Do….</a:t>
            </a:r>
            <a:endParaRPr lang="en-US" altLang="en-US" sz="3600">
              <a:solidFill>
                <a:srgbClr val="333399"/>
              </a:solidFill>
              <a:latin typeface="Microsoft JhengHei" panose="020B0604030504040204" pitchFamily="34" charset="-120"/>
              <a:ea typeface="Microsoft JhengHei" panose="020B0604030504040204" pitchFamily="34" charset="-120"/>
            </a:endParaRPr>
          </a:p>
        </p:txBody>
      </p:sp>
      <p:sp>
        <p:nvSpPr>
          <p:cNvPr id="24578" name="TextBox 6">
            <a:extLst>
              <a:ext uri="{FF2B5EF4-FFF2-40B4-BE49-F238E27FC236}">
                <a16:creationId xmlns:a16="http://schemas.microsoft.com/office/drawing/2014/main" id="{BE0A58F5-2945-AA49-B9C8-1D7D44C9ACCD}"/>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C470EC-E07E-E746-8F09-1EA0424CE9D3}" type="slidenum">
              <a:rPr lang="en-GB" altLang="en-US" sz="1400"/>
              <a:pPr eaLnBrk="1" hangingPunct="1"/>
              <a:t>3</a:t>
            </a:fld>
            <a:endParaRPr lang="en-GB" altLang="en-US" sz="1400"/>
          </a:p>
        </p:txBody>
      </p:sp>
      <p:sp>
        <p:nvSpPr>
          <p:cNvPr id="24579" name="Rectangle 7">
            <a:extLst>
              <a:ext uri="{FF2B5EF4-FFF2-40B4-BE49-F238E27FC236}">
                <a16:creationId xmlns:a16="http://schemas.microsoft.com/office/drawing/2014/main" id="{482ED034-7A3B-2C48-BDBC-082B7298EB2D}"/>
              </a:ext>
            </a:extLst>
          </p:cNvPr>
          <p:cNvSpPr>
            <a:spLocks noChangeArrowheads="1"/>
          </p:cNvSpPr>
          <p:nvPr/>
        </p:nvSpPr>
        <p:spPr bwMode="auto">
          <a:xfrm>
            <a:off x="1752600" y="10668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1200"/>
              </a:spcBef>
            </a:pPr>
            <a:r>
              <a:rPr lang="en-US" altLang="en-US" sz="1600">
                <a:solidFill>
                  <a:srgbClr val="6D6D6D"/>
                </a:solidFill>
              </a:rPr>
              <a:t>Apposite Business &amp; Investment Services (ABIS) Limited, concentrates on providing the </a:t>
            </a:r>
            <a:r>
              <a:rPr lang="en-US" altLang="en-US" sz="1600" b="1" i="1">
                <a:solidFill>
                  <a:srgbClr val="6D6D6D"/>
                </a:solidFill>
              </a:rPr>
              <a:t>Missing Links</a:t>
            </a:r>
            <a:r>
              <a:rPr lang="en-US" altLang="en-US" sz="1600">
                <a:solidFill>
                  <a:srgbClr val="6D6D6D"/>
                </a:solidFill>
              </a:rPr>
              <a:t> that enable businesses to operate at the top of their game in a competitive environment.</a:t>
            </a:r>
          </a:p>
          <a:p>
            <a:pPr algn="just" eaLnBrk="1" hangingPunct="1">
              <a:spcBef>
                <a:spcPts val="1200"/>
              </a:spcBef>
            </a:pPr>
            <a:r>
              <a:rPr lang="en-GB" altLang="en-US" sz="1600" b="1" i="1">
                <a:solidFill>
                  <a:srgbClr val="6D6D6D"/>
                </a:solidFill>
              </a:rPr>
              <a:t> </a:t>
            </a:r>
            <a:r>
              <a:rPr lang="en-GB" altLang="en-US" sz="1600">
                <a:solidFill>
                  <a:srgbClr val="6D6D6D"/>
                </a:solidFill>
              </a:rPr>
              <a:t>  </a:t>
            </a:r>
            <a:endParaRPr lang="en-US" altLang="en-US" sz="1600">
              <a:solidFill>
                <a:srgbClr val="6D6D6D"/>
              </a:solidFill>
            </a:endParaRPr>
          </a:p>
          <a:p>
            <a:pPr algn="just" eaLnBrk="1" hangingPunct="1">
              <a:spcBef>
                <a:spcPts val="1200"/>
              </a:spcBef>
            </a:pPr>
            <a:endParaRPr lang="en-US" altLang="en-US" sz="1600">
              <a:solidFill>
                <a:srgbClr val="6D6D6D"/>
              </a:solidFill>
            </a:endParaRPr>
          </a:p>
          <a:p>
            <a:pPr algn="just" eaLnBrk="1" hangingPunct="1">
              <a:spcBef>
                <a:spcPts val="1200"/>
              </a:spcBef>
            </a:pPr>
            <a:endParaRPr lang="en-US" altLang="en-US" sz="1600">
              <a:solidFill>
                <a:srgbClr val="6D6D6D"/>
              </a:solidFill>
            </a:endParaRPr>
          </a:p>
        </p:txBody>
      </p:sp>
      <p:sp>
        <p:nvSpPr>
          <p:cNvPr id="2" name="Rectangle 1">
            <a:extLst>
              <a:ext uri="{FF2B5EF4-FFF2-40B4-BE49-F238E27FC236}">
                <a16:creationId xmlns:a16="http://schemas.microsoft.com/office/drawing/2014/main" id="{E415B04F-DD84-9E4A-A718-8930823A8782}"/>
              </a:ext>
            </a:extLst>
          </p:cNvPr>
          <p:cNvSpPr>
            <a:spLocks noChangeArrowheads="1"/>
          </p:cNvSpPr>
          <p:nvPr/>
        </p:nvSpPr>
        <p:spPr bwMode="auto">
          <a:xfrm>
            <a:off x="2438400" y="2209800"/>
            <a:ext cx="6400800" cy="3324225"/>
          </a:xfrm>
          <a:prstGeom prst="rect">
            <a:avLst/>
          </a:prstGeom>
          <a:solidFill>
            <a:srgbClr val="FF6600"/>
          </a:solidFill>
          <a:ln>
            <a:noFill/>
          </a:ln>
          <a:effectLst>
            <a:outerShdw blurRad="76200" dist="12700" dir="2700000" sy="-23000" kx="-800382" algn="bl" rotWithShape="0">
              <a:srgbClr val="808080">
                <a:alpha val="2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buFont typeface="Wingdings" pitchFamily="2" charset="2"/>
              <a:buChar char="ü"/>
            </a:pPr>
            <a:r>
              <a:rPr lang="en-US" altLang="en-US" sz="1500">
                <a:solidFill>
                  <a:srgbClr val="FFFFFF"/>
                </a:solidFill>
              </a:rPr>
              <a:t>Focusing on entrepreneurs, start ups as well as established businesses that need professional support &amp; guidance, we take you through </a:t>
            </a:r>
            <a:r>
              <a:rPr lang="en-US" altLang="en-US" sz="1500" b="1" i="1">
                <a:solidFill>
                  <a:srgbClr val="FFFFFF"/>
                </a:solidFill>
              </a:rPr>
              <a:t>Strategic Planning &amp; Implementation</a:t>
            </a:r>
            <a:r>
              <a:rPr lang="en-US" altLang="en-US" sz="1500" b="1">
                <a:solidFill>
                  <a:srgbClr val="FFFFFF"/>
                </a:solidFill>
              </a:rPr>
              <a:t>. </a:t>
            </a:r>
            <a:r>
              <a:rPr lang="en-US" altLang="en-US" sz="1500">
                <a:solidFill>
                  <a:srgbClr val="FFFFFF"/>
                </a:solidFill>
              </a:rPr>
              <a:t> </a:t>
            </a:r>
          </a:p>
          <a:p>
            <a:pPr eaLnBrk="1" hangingPunct="1">
              <a:spcBef>
                <a:spcPts val="1200"/>
              </a:spcBef>
              <a:buFont typeface="Wingdings" pitchFamily="2" charset="2"/>
              <a:buChar char="ü"/>
            </a:pPr>
            <a:r>
              <a:rPr lang="en-US" altLang="en-US" sz="1500">
                <a:solidFill>
                  <a:srgbClr val="FFFFFF"/>
                </a:solidFill>
              </a:rPr>
              <a:t>Understanding that successful </a:t>
            </a:r>
            <a:r>
              <a:rPr lang="en-US" altLang="en-US" sz="1500" i="1">
                <a:solidFill>
                  <a:srgbClr val="FFFFFF"/>
                </a:solidFill>
              </a:rPr>
              <a:t>execution of your strategy  </a:t>
            </a:r>
            <a:r>
              <a:rPr lang="en-US" altLang="en-US" sz="1500">
                <a:solidFill>
                  <a:srgbClr val="FFFFFF"/>
                </a:solidFill>
              </a:rPr>
              <a:t> is directly linked to the </a:t>
            </a:r>
            <a:r>
              <a:rPr lang="en-US" altLang="en-US" sz="1500" b="1" i="1">
                <a:solidFill>
                  <a:srgbClr val="FFFFFF"/>
                </a:solidFill>
              </a:rPr>
              <a:t>Operations Process</a:t>
            </a:r>
            <a:r>
              <a:rPr lang="en-US" altLang="en-US" sz="1500" b="1">
                <a:solidFill>
                  <a:srgbClr val="FFFFFF"/>
                </a:solidFill>
              </a:rPr>
              <a:t>, ABIS</a:t>
            </a:r>
            <a:r>
              <a:rPr lang="en-US" altLang="en-US" sz="1500">
                <a:solidFill>
                  <a:srgbClr val="FFFFFF"/>
                </a:solidFill>
              </a:rPr>
              <a:t> continues with you in developing the right </a:t>
            </a:r>
            <a:r>
              <a:rPr lang="en-US" altLang="en-US" sz="1500" i="1">
                <a:solidFill>
                  <a:srgbClr val="FFFFFF"/>
                </a:solidFill>
              </a:rPr>
              <a:t>Operations Inputs &amp; Outputs.</a:t>
            </a:r>
            <a:endParaRPr lang="en-US" altLang="en-US" sz="1500">
              <a:solidFill>
                <a:srgbClr val="FFFFFF"/>
              </a:solidFill>
            </a:endParaRPr>
          </a:p>
          <a:p>
            <a:pPr eaLnBrk="1" hangingPunct="1">
              <a:spcBef>
                <a:spcPts val="1200"/>
              </a:spcBef>
              <a:buFont typeface="Wingdings" pitchFamily="2" charset="2"/>
              <a:buChar char="ü"/>
            </a:pPr>
            <a:r>
              <a:rPr lang="en-US" altLang="en-US" sz="1500" b="1" i="1">
                <a:solidFill>
                  <a:srgbClr val="FFFFFF"/>
                </a:solidFill>
              </a:rPr>
              <a:t>And</a:t>
            </a:r>
            <a:r>
              <a:rPr lang="en-US" altLang="en-US" sz="1500">
                <a:solidFill>
                  <a:srgbClr val="FFFFFF"/>
                </a:solidFill>
              </a:rPr>
              <a:t>…</a:t>
            </a:r>
            <a:r>
              <a:rPr lang="en-US" altLang="en-US" sz="1500" b="1" i="1">
                <a:solidFill>
                  <a:srgbClr val="FFFFFF"/>
                </a:solidFill>
              </a:rPr>
              <a:t>So</a:t>
            </a:r>
            <a:r>
              <a:rPr lang="en-US" altLang="en-US" sz="1500">
                <a:solidFill>
                  <a:srgbClr val="FFFFFF"/>
                </a:solidFill>
              </a:rPr>
              <a:t> that you can focus on your </a:t>
            </a:r>
            <a:r>
              <a:rPr lang="en-US" altLang="en-US" sz="1500" b="1">
                <a:solidFill>
                  <a:srgbClr val="FFFFFF"/>
                </a:solidFill>
              </a:rPr>
              <a:t>core activities</a:t>
            </a:r>
            <a:r>
              <a:rPr lang="en-US" altLang="en-US" sz="1500">
                <a:solidFill>
                  <a:srgbClr val="FFFFFF"/>
                </a:solidFill>
              </a:rPr>
              <a:t>, we </a:t>
            </a:r>
            <a:r>
              <a:rPr lang="en-US" altLang="en-US" sz="1500" b="1">
                <a:solidFill>
                  <a:srgbClr val="FFFFFF"/>
                </a:solidFill>
              </a:rPr>
              <a:t>Continue</a:t>
            </a:r>
            <a:r>
              <a:rPr lang="en-US" altLang="en-US" sz="1500">
                <a:solidFill>
                  <a:srgbClr val="FFFFFF"/>
                </a:solidFill>
              </a:rPr>
              <a:t> to work with you by providing </a:t>
            </a:r>
            <a:r>
              <a:rPr lang="en-US" altLang="en-US" sz="1500" b="1" i="1">
                <a:solidFill>
                  <a:srgbClr val="FFFFFF"/>
                </a:solidFill>
              </a:rPr>
              <a:t>BPO Services </a:t>
            </a:r>
            <a:r>
              <a:rPr lang="en-US" altLang="en-US" sz="1500" i="1">
                <a:solidFill>
                  <a:srgbClr val="FFFFFF"/>
                </a:solidFill>
              </a:rPr>
              <a:t>in </a:t>
            </a:r>
            <a:r>
              <a:rPr lang="en-US" altLang="en-US" sz="1500" b="1" i="1">
                <a:solidFill>
                  <a:srgbClr val="FFFFFF"/>
                </a:solidFill>
              </a:rPr>
              <a:t>HR, Admin &amp; Accounts.</a:t>
            </a:r>
          </a:p>
          <a:p>
            <a:pPr eaLnBrk="1" hangingPunct="1">
              <a:spcBef>
                <a:spcPts val="1200"/>
              </a:spcBef>
              <a:buFont typeface="Wingdings" pitchFamily="2" charset="2"/>
              <a:buChar char="ü"/>
            </a:pPr>
            <a:r>
              <a:rPr lang="en-GB" altLang="en-US" sz="1500" b="1">
                <a:solidFill>
                  <a:srgbClr val="FFFFFF"/>
                </a:solidFill>
              </a:rPr>
              <a:t>ABIS </a:t>
            </a:r>
            <a:r>
              <a:rPr lang="en-GB" altLang="en-US" sz="1500">
                <a:solidFill>
                  <a:srgbClr val="FFFFFF"/>
                </a:solidFill>
              </a:rPr>
              <a:t> still goes further! We will shortly be offering a range of business &amp; work related </a:t>
            </a:r>
            <a:r>
              <a:rPr lang="en-GB" altLang="en-US" sz="1500" b="1" i="1">
                <a:solidFill>
                  <a:srgbClr val="FFFFFF"/>
                </a:solidFill>
              </a:rPr>
              <a:t>Training Courses</a:t>
            </a:r>
            <a:r>
              <a:rPr lang="en-GB" altLang="en-US" sz="1500">
                <a:solidFill>
                  <a:srgbClr val="FFFFFF"/>
                </a:solidFill>
              </a:rPr>
              <a:t>. These include </a:t>
            </a:r>
            <a:r>
              <a:rPr lang="en-GB" altLang="en-US" sz="1500" b="1" i="1">
                <a:solidFill>
                  <a:srgbClr val="FFFFFF"/>
                </a:solidFill>
              </a:rPr>
              <a:t>Business Enterprise &amp; Business Start Ups; Business Admin; Data Protection; Digital Marketing </a:t>
            </a:r>
            <a:endParaRPr lang="en-GB" altLang="en-US" sz="1500">
              <a:solidFill>
                <a:srgbClr val="FFFFFF"/>
              </a:solidFill>
            </a:endParaRPr>
          </a:p>
        </p:txBody>
      </p:sp>
      <p:pic>
        <p:nvPicPr>
          <p:cNvPr id="8" name="Picture 7" descr="Screen Shot 2019-06-27 at 8.26.45 PM.png">
            <a:extLst>
              <a:ext uri="{FF2B5EF4-FFF2-40B4-BE49-F238E27FC236}">
                <a16:creationId xmlns:a16="http://schemas.microsoft.com/office/drawing/2014/main" id="{6FB0C2BE-9282-324D-A5D7-8CE592081C8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2590800"/>
            <a:ext cx="2057400" cy="2895600"/>
          </a:xfrm>
          <a:prstGeom prst="rect">
            <a:avLst/>
          </a:prstGeom>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a:extLst>
              <a:ext uri="{FF2B5EF4-FFF2-40B4-BE49-F238E27FC236}">
                <a16:creationId xmlns:a16="http://schemas.microsoft.com/office/drawing/2014/main" id="{F45DB3D2-D0FF-E94D-A17D-12FDE5FF255D}"/>
              </a:ext>
            </a:extLst>
          </p:cNvPr>
          <p:cNvSpPr>
            <a:spLocks noGrp="1" noChangeArrowheads="1"/>
          </p:cNvSpPr>
          <p:nvPr>
            <p:ph type="title"/>
          </p:nvPr>
        </p:nvSpPr>
        <p:spPr>
          <a:xfrm>
            <a:off x="1371600" y="0"/>
            <a:ext cx="7772400" cy="1066800"/>
          </a:xfrm>
        </p:spPr>
        <p:txBody>
          <a:bodyPr/>
          <a:lstStyle/>
          <a:p>
            <a:pPr eaLnBrk="1" hangingPunct="1"/>
            <a:r>
              <a:rPr lang="en-GB" altLang="en-US" sz="4500" b="1">
                <a:solidFill>
                  <a:srgbClr val="BC300A"/>
                </a:solidFill>
                <a:latin typeface="Arial" panose="020B0604020202020204" pitchFamily="34" charset="0"/>
                <a:ea typeface="ＭＳ Ｐゴシック" panose="020B0600070205080204" pitchFamily="34" charset="-128"/>
                <a:cs typeface="Arial" panose="020B0604020202020204" pitchFamily="34" charset="0"/>
              </a:rPr>
              <a:t>H</a:t>
            </a:r>
            <a:r>
              <a:rPr lang="en-GB" altLang="en-US" sz="3600" b="1">
                <a:solidFill>
                  <a:srgbClr val="BC300A"/>
                </a:solidFill>
                <a:latin typeface="Arial" panose="020B0604020202020204" pitchFamily="34" charset="0"/>
                <a:ea typeface="ＭＳ Ｐゴシック" panose="020B0600070205080204" pitchFamily="34" charset="-128"/>
                <a:cs typeface="Arial" panose="020B0604020202020204" pitchFamily="34" charset="0"/>
              </a:rPr>
              <a:t>ow We Do It….</a:t>
            </a:r>
            <a:endParaRPr lang="en-US" altLang="en-US" sz="3600">
              <a:solidFill>
                <a:srgbClr val="333399"/>
              </a:solidFill>
              <a:latin typeface="Microsoft JhengHei" panose="020B0604030504040204" pitchFamily="34" charset="-120"/>
              <a:ea typeface="Microsoft JhengHei" panose="020B0604030504040204" pitchFamily="34" charset="-120"/>
            </a:endParaRPr>
          </a:p>
        </p:txBody>
      </p:sp>
      <p:sp>
        <p:nvSpPr>
          <p:cNvPr id="26626" name="TextBox 6">
            <a:extLst>
              <a:ext uri="{FF2B5EF4-FFF2-40B4-BE49-F238E27FC236}">
                <a16:creationId xmlns:a16="http://schemas.microsoft.com/office/drawing/2014/main" id="{5618572F-8B22-0344-95C7-82A2ED016D03}"/>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18DC3C-0F6C-714C-8750-B9CC07C1099C}" type="slidenum">
              <a:rPr lang="en-GB" altLang="en-US" sz="1400"/>
              <a:pPr eaLnBrk="1" hangingPunct="1"/>
              <a:t>4</a:t>
            </a:fld>
            <a:endParaRPr lang="en-GB" altLang="en-US" sz="1400"/>
          </a:p>
        </p:txBody>
      </p:sp>
      <p:sp>
        <p:nvSpPr>
          <p:cNvPr id="22531" name="Rectangle 7">
            <a:extLst>
              <a:ext uri="{FF2B5EF4-FFF2-40B4-BE49-F238E27FC236}">
                <a16:creationId xmlns:a16="http://schemas.microsoft.com/office/drawing/2014/main" id="{E05B42BD-089A-A541-A67C-3DCC292EE4DF}"/>
              </a:ext>
            </a:extLst>
          </p:cNvPr>
          <p:cNvSpPr>
            <a:spLocks noChangeArrowheads="1"/>
          </p:cNvSpPr>
          <p:nvPr/>
        </p:nvSpPr>
        <p:spPr bwMode="auto">
          <a:xfrm>
            <a:off x="1447800" y="1524000"/>
            <a:ext cx="6858000" cy="2971800"/>
          </a:xfrm>
          <a:prstGeom prst="rect">
            <a:avLst/>
          </a:prstGeom>
          <a:ln w="3175" cmpd="sng">
            <a:noFill/>
            <a:headEnd/>
            <a:tailEnd/>
          </a:ln>
          <a:effectLst>
            <a:glow rad="101600">
              <a:schemeClr val="accent2">
                <a:lumMod val="20000"/>
                <a:lumOff val="80000"/>
                <a:alpha val="75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1200"/>
              </a:spcBef>
            </a:pPr>
            <a:r>
              <a:rPr lang="en-GB" altLang="en-US" sz="2000" i="1">
                <a:solidFill>
                  <a:srgbClr val="F4623A"/>
                </a:solidFill>
                <a:cs typeface="Arial" panose="020B0604020202020204" pitchFamily="34" charset="0"/>
              </a:rPr>
              <a:t>We are skilled in each of the areas of service and we understand what is required to keep our clients happy. </a:t>
            </a:r>
          </a:p>
          <a:p>
            <a:pPr algn="ctr" eaLnBrk="1" hangingPunct="1">
              <a:spcBef>
                <a:spcPts val="1200"/>
              </a:spcBef>
            </a:pPr>
            <a:r>
              <a:rPr lang="en-GB" altLang="en-US" sz="2000" i="1">
                <a:solidFill>
                  <a:srgbClr val="F4623A"/>
                </a:solidFill>
                <a:cs typeface="Arial" panose="020B0604020202020204" pitchFamily="34" charset="0"/>
              </a:rPr>
              <a:t>By practising our core values of </a:t>
            </a:r>
            <a:r>
              <a:rPr lang="en-GB" altLang="en-US" sz="2000" b="1" i="1">
                <a:solidFill>
                  <a:srgbClr val="294171"/>
                </a:solidFill>
                <a:cs typeface="Arial" panose="020B0604020202020204" pitchFamily="34" charset="0"/>
              </a:rPr>
              <a:t>Honesty, Trust &amp; Personal</a:t>
            </a:r>
            <a:r>
              <a:rPr lang="en-GB" altLang="en-US" sz="2000" b="1" i="1">
                <a:solidFill>
                  <a:srgbClr val="F4623A"/>
                </a:solidFill>
                <a:cs typeface="Arial" panose="020B0604020202020204" pitchFamily="34" charset="0"/>
              </a:rPr>
              <a:t>, </a:t>
            </a:r>
            <a:r>
              <a:rPr lang="en-GB" altLang="en-US" sz="2000" i="1">
                <a:solidFill>
                  <a:srgbClr val="F4623A"/>
                </a:solidFill>
                <a:cs typeface="Arial" panose="020B0604020202020204" pitchFamily="34" charset="0"/>
              </a:rPr>
              <a:t> we work to maintain a mutually rewarding relationship with all of our clients.</a:t>
            </a:r>
          </a:p>
          <a:p>
            <a:pPr algn="ctr" eaLnBrk="1" hangingPunct="1">
              <a:spcBef>
                <a:spcPts val="1200"/>
              </a:spcBef>
            </a:pPr>
            <a:endParaRPr lang="en-GB" altLang="en-US" i="1">
              <a:solidFill>
                <a:srgbClr val="F4623A"/>
              </a:solidFill>
              <a:cs typeface="Arial" panose="020B0604020202020204" pitchFamily="34" charset="0"/>
            </a:endParaRPr>
          </a:p>
          <a:p>
            <a:pPr algn="ctr" eaLnBrk="1" hangingPunct="1">
              <a:spcBef>
                <a:spcPts val="1200"/>
              </a:spcBef>
            </a:pPr>
            <a:r>
              <a:rPr lang="en-GB" altLang="en-US" sz="2500" b="1" i="1">
                <a:solidFill>
                  <a:srgbClr val="294171"/>
                </a:solidFill>
                <a:cs typeface="Arial" panose="020B0604020202020204" pitchFamily="34" charset="0"/>
              </a:rPr>
              <a:t>Read further to see how we work….</a:t>
            </a:r>
            <a:endParaRPr lang="en-US" altLang="en-US" sz="2500" b="1" i="1">
              <a:solidFill>
                <a:srgbClr val="294171"/>
              </a:solidFill>
              <a:cs typeface="Arial" panose="020B0604020202020204" pitchFamily="34" charset="0"/>
            </a:endParaRPr>
          </a:p>
          <a:p>
            <a:pPr algn="just" eaLnBrk="1" hangingPunct="1">
              <a:spcBef>
                <a:spcPts val="1200"/>
              </a:spcBef>
            </a:pPr>
            <a:endParaRPr lang="en-US" altLang="en-US">
              <a:solidFill>
                <a:srgbClr val="6D6D6D"/>
              </a:solidFill>
              <a:cs typeface="Arial" panose="020B0604020202020204" pitchFamily="34" charset="0"/>
            </a:endParaRPr>
          </a:p>
        </p:txBody>
      </p:sp>
      <p:pic>
        <p:nvPicPr>
          <p:cNvPr id="26630" name="Picture 3" descr="Screen Shot 2019-06-26 at 11.58.35 AM.png">
            <a:extLst>
              <a:ext uri="{FF2B5EF4-FFF2-40B4-BE49-F238E27FC236}">
                <a16:creationId xmlns:a16="http://schemas.microsoft.com/office/drawing/2014/main" id="{E013F11D-81D7-1241-8EB1-5D607CD1DD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724400"/>
            <a:ext cx="6858000" cy="140335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a:extLst>
              <a:ext uri="{FF2B5EF4-FFF2-40B4-BE49-F238E27FC236}">
                <a16:creationId xmlns:a16="http://schemas.microsoft.com/office/drawing/2014/main" id="{F4A580A3-3529-1641-B813-15AFE567068C}"/>
              </a:ext>
            </a:extLst>
          </p:cNvPr>
          <p:cNvSpPr>
            <a:spLocks noGrp="1" noChangeArrowheads="1"/>
          </p:cNvSpPr>
          <p:nvPr>
            <p:ph type="title"/>
          </p:nvPr>
        </p:nvSpPr>
        <p:spPr>
          <a:xfrm>
            <a:off x="1371600" y="0"/>
            <a:ext cx="7772400" cy="1066800"/>
          </a:xfrm>
        </p:spPr>
        <p:txBody>
          <a:bodyPr/>
          <a:lstStyle/>
          <a:p>
            <a:pPr eaLnBrk="1" hangingPunct="1"/>
            <a:r>
              <a:rPr lang="en-US" altLang="en-US" sz="3600">
                <a:solidFill>
                  <a:srgbClr val="333399"/>
                </a:solidFill>
                <a:latin typeface="Microsoft JhengHei" panose="020B0604030504040204" pitchFamily="34" charset="-120"/>
                <a:ea typeface="Microsoft JhengHei" panose="020B0604030504040204" pitchFamily="34" charset="-120"/>
              </a:rPr>
              <a:t>The Strategic Process</a:t>
            </a:r>
          </a:p>
        </p:txBody>
      </p:sp>
      <p:sp>
        <p:nvSpPr>
          <p:cNvPr id="28674" name="TextBox 5">
            <a:extLst>
              <a:ext uri="{FF2B5EF4-FFF2-40B4-BE49-F238E27FC236}">
                <a16:creationId xmlns:a16="http://schemas.microsoft.com/office/drawing/2014/main" id="{0E4EE1C2-A35C-6B4C-91B5-49E99DF1A22F}"/>
              </a:ext>
            </a:extLst>
          </p:cNvPr>
          <p:cNvSpPr txBox="1">
            <a:spLocks noChangeArrowheads="1"/>
          </p:cNvSpPr>
          <p:nvPr/>
        </p:nvSpPr>
        <p:spPr bwMode="auto">
          <a:xfrm>
            <a:off x="1295400" y="11430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600" b="1" i="1">
                <a:solidFill>
                  <a:srgbClr val="595959"/>
                </a:solidFill>
                <a:cs typeface="Arial" panose="020B0604020202020204" pitchFamily="34" charset="0"/>
              </a:rPr>
              <a:t>Developing &amp; setting the organisations goals &amp; objectives is critical in the strategic development process. Establishing the strategic  Pillars that will form the foundation and support one</a:t>
            </a:r>
            <a:r>
              <a:rPr lang="en-GB" altLang="en-GB" sz="1600" b="1" i="1">
                <a:solidFill>
                  <a:srgbClr val="595959"/>
                </a:solidFill>
                <a:cs typeface="Arial" panose="020B0604020202020204" pitchFamily="34" charset="0"/>
              </a:rPr>
              <a:t>’</a:t>
            </a:r>
            <a:r>
              <a:rPr lang="en-GB" altLang="en-US" sz="1600" b="1" i="1">
                <a:solidFill>
                  <a:srgbClr val="595959"/>
                </a:solidFill>
                <a:cs typeface="Arial" panose="020B0604020202020204" pitchFamily="34" charset="0"/>
              </a:rPr>
              <a:t>s strategy is key to success.</a:t>
            </a:r>
          </a:p>
        </p:txBody>
      </p:sp>
      <p:sp>
        <p:nvSpPr>
          <p:cNvPr id="28675" name="TextBox 6">
            <a:extLst>
              <a:ext uri="{FF2B5EF4-FFF2-40B4-BE49-F238E27FC236}">
                <a16:creationId xmlns:a16="http://schemas.microsoft.com/office/drawing/2014/main" id="{C61EC424-452B-6C47-BAF0-2D9517781182}"/>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5BD1A58-9888-DB4D-8878-46A160400178}" type="slidenum">
              <a:rPr lang="en-GB" altLang="en-US" sz="1400"/>
              <a:pPr eaLnBrk="1" hangingPunct="1"/>
              <a:t>5</a:t>
            </a:fld>
            <a:endParaRPr lang="en-GB" altLang="en-US" sz="1400"/>
          </a:p>
        </p:txBody>
      </p:sp>
      <p:graphicFrame>
        <p:nvGraphicFramePr>
          <p:cNvPr id="3" name="Diagram 2">
            <a:extLst>
              <a:ext uri="{FF2B5EF4-FFF2-40B4-BE49-F238E27FC236}">
                <a16:creationId xmlns:a16="http://schemas.microsoft.com/office/drawing/2014/main" id="{7D9D90F4-CA6D-8F49-A9AD-A0D97A3A6C74}"/>
              </a:ext>
            </a:extLst>
          </p:cNvPr>
          <p:cNvGraphicFramePr/>
          <p:nvPr/>
        </p:nvGraphicFramePr>
        <p:xfrm>
          <a:off x="914400" y="2971800"/>
          <a:ext cx="4800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F4E1660-09FB-7349-9FF4-0305BA92B71B}"/>
              </a:ext>
            </a:extLst>
          </p:cNvPr>
          <p:cNvSpPr txBox="1"/>
          <p:nvPr/>
        </p:nvSpPr>
        <p:spPr>
          <a:xfrm>
            <a:off x="6515100" y="3048000"/>
            <a:ext cx="1612900" cy="338138"/>
          </a:xfrm>
          <a:prstGeom prst="rect">
            <a:avLst/>
          </a:prstGeom>
          <a:solidFill>
            <a:schemeClr val="accent2">
              <a:lumMod val="40000"/>
              <a:lumOff val="60000"/>
            </a:schemeClr>
          </a:solidFill>
        </p:spPr>
        <p:txBody>
          <a:bodyPr>
            <a:spAutoFit/>
          </a:bodyPr>
          <a:lstStyle/>
          <a:p>
            <a:pPr algn="ctr">
              <a:defRPr/>
            </a:pPr>
            <a:r>
              <a:rPr lang="en-GB" sz="1600" dirty="0">
                <a:solidFill>
                  <a:schemeClr val="tx2">
                    <a:lumMod val="90000"/>
                    <a:lumOff val="10000"/>
                  </a:schemeClr>
                </a:solidFill>
                <a:latin typeface="Arial" charset="0"/>
                <a:ea typeface="ＭＳ Ｐゴシック" charset="0"/>
                <a:cs typeface="ＭＳ Ｐゴシック" charset="0"/>
              </a:rPr>
              <a:t>Actions</a:t>
            </a:r>
          </a:p>
        </p:txBody>
      </p:sp>
      <p:graphicFrame>
        <p:nvGraphicFramePr>
          <p:cNvPr id="6" name="Diagram 5">
            <a:extLst>
              <a:ext uri="{FF2B5EF4-FFF2-40B4-BE49-F238E27FC236}">
                <a16:creationId xmlns:a16="http://schemas.microsoft.com/office/drawing/2014/main" id="{4F4AD792-6EC5-1247-A72B-271C8DEBA607}"/>
              </a:ext>
            </a:extLst>
          </p:cNvPr>
          <p:cNvGraphicFramePr/>
          <p:nvPr/>
        </p:nvGraphicFramePr>
        <p:xfrm>
          <a:off x="6007100" y="3581400"/>
          <a:ext cx="2755900" cy="287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a:extLst>
              <a:ext uri="{FF2B5EF4-FFF2-40B4-BE49-F238E27FC236}">
                <a16:creationId xmlns:a16="http://schemas.microsoft.com/office/drawing/2014/main" id="{56192E3C-76E3-3D4A-BE2E-C3E0DE06430D}"/>
              </a:ext>
            </a:extLst>
          </p:cNvPr>
          <p:cNvSpPr/>
          <p:nvPr/>
        </p:nvSpPr>
        <p:spPr>
          <a:xfrm>
            <a:off x="1143000" y="2209800"/>
            <a:ext cx="5256213" cy="369888"/>
          </a:xfrm>
          <a:prstGeom prst="rect">
            <a:avLst/>
          </a:prstGeom>
        </p:spPr>
        <p:txBody>
          <a:bodyPr wrap="none">
            <a:spAutoFit/>
          </a:bodyPr>
          <a:lstStyle/>
          <a:p>
            <a:pPr>
              <a:defRPr/>
            </a:pPr>
            <a:r>
              <a:rPr lang="en-GB" b="1" i="1" dirty="0">
                <a:solidFill>
                  <a:schemeClr val="accent1">
                    <a:lumMod val="60000"/>
                    <a:lumOff val="40000"/>
                  </a:schemeClr>
                </a:solidFill>
                <a:latin typeface="Arial"/>
                <a:ea typeface="ＭＳ Ｐゴシック" charset="0"/>
                <a:cs typeface="Arial"/>
              </a:rPr>
              <a:t>ABIS  guides our clients through this process </a:t>
            </a:r>
            <a:endParaRPr lang="en-GB" dirty="0">
              <a:latin typeface="Arial"/>
              <a:ea typeface="ＭＳ Ｐゴシック" charset="0"/>
              <a:cs typeface="Arial"/>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a:extLst>
              <a:ext uri="{FF2B5EF4-FFF2-40B4-BE49-F238E27FC236}">
                <a16:creationId xmlns:a16="http://schemas.microsoft.com/office/drawing/2014/main" id="{3F571290-7A24-F344-932D-5059AE9CA426}"/>
              </a:ext>
            </a:extLst>
          </p:cNvPr>
          <p:cNvSpPr>
            <a:spLocks noGrp="1" noChangeArrowheads="1"/>
          </p:cNvSpPr>
          <p:nvPr>
            <p:ph type="title"/>
          </p:nvPr>
        </p:nvSpPr>
        <p:spPr>
          <a:xfrm>
            <a:off x="1371600" y="0"/>
            <a:ext cx="7772400" cy="1066800"/>
          </a:xfrm>
        </p:spPr>
        <p:txBody>
          <a:bodyPr/>
          <a:lstStyle/>
          <a:p>
            <a:pPr eaLnBrk="1" hangingPunct="1"/>
            <a:br>
              <a:rPr lang="en-US" altLang="en-US" sz="2400">
                <a:solidFill>
                  <a:srgbClr val="4597A0"/>
                </a:solidFill>
                <a:latin typeface="Microsoft JhengHei" panose="020B0604030504040204" pitchFamily="34" charset="-120"/>
                <a:ea typeface="Microsoft JhengHei" panose="020B0604030504040204" pitchFamily="34" charset="-120"/>
              </a:rPr>
            </a:br>
            <a:r>
              <a:rPr lang="en-US" altLang="en-US" sz="4500">
                <a:solidFill>
                  <a:srgbClr val="333399"/>
                </a:solidFill>
                <a:latin typeface="Microsoft JhengHei" panose="020B0604030504040204" pitchFamily="34" charset="-120"/>
                <a:ea typeface="Microsoft JhengHei" panose="020B0604030504040204" pitchFamily="34" charset="-120"/>
              </a:rPr>
              <a:t>A</a:t>
            </a:r>
            <a:r>
              <a:rPr lang="en-US" altLang="en-US" sz="3600">
                <a:solidFill>
                  <a:srgbClr val="333399"/>
                </a:solidFill>
                <a:latin typeface="Microsoft JhengHei" panose="020B0604030504040204" pitchFamily="34" charset="-120"/>
                <a:ea typeface="Microsoft JhengHei" panose="020B0604030504040204" pitchFamily="34" charset="-120"/>
              </a:rPr>
              <a:t>BIS Approach to Strategy</a:t>
            </a:r>
          </a:p>
        </p:txBody>
      </p:sp>
      <p:sp>
        <p:nvSpPr>
          <p:cNvPr id="30722" name="TextBox 6">
            <a:extLst>
              <a:ext uri="{FF2B5EF4-FFF2-40B4-BE49-F238E27FC236}">
                <a16:creationId xmlns:a16="http://schemas.microsoft.com/office/drawing/2014/main" id="{001078AB-C4FE-5240-BF6D-572B8F8BB9BB}"/>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EDC3FA-B1DC-524D-A165-9EDE060A8EC0}" type="slidenum">
              <a:rPr lang="en-GB" altLang="en-US" sz="1400"/>
              <a:pPr eaLnBrk="1" hangingPunct="1"/>
              <a:t>6</a:t>
            </a:fld>
            <a:endParaRPr lang="en-GB" altLang="en-US" sz="1400"/>
          </a:p>
        </p:txBody>
      </p:sp>
      <p:graphicFrame>
        <p:nvGraphicFramePr>
          <p:cNvPr id="4" name="Diagram 3">
            <a:extLst>
              <a:ext uri="{FF2B5EF4-FFF2-40B4-BE49-F238E27FC236}">
                <a16:creationId xmlns:a16="http://schemas.microsoft.com/office/drawing/2014/main" id="{4B7115FA-B7A2-9342-B0CC-4C3A0AE28D4C}"/>
              </a:ext>
            </a:extLst>
          </p:cNvPr>
          <p:cNvGraphicFramePr/>
          <p:nvPr/>
        </p:nvGraphicFramePr>
        <p:xfrm>
          <a:off x="1905000" y="13716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5">
            <a:extLst>
              <a:ext uri="{FF2B5EF4-FFF2-40B4-BE49-F238E27FC236}">
                <a16:creationId xmlns:a16="http://schemas.microsoft.com/office/drawing/2014/main" id="{54FEA4D3-425F-4540-AB47-564EB68CAA59}"/>
              </a:ext>
            </a:extLst>
          </p:cNvPr>
          <p:cNvSpPr txBox="1">
            <a:spLocks noChangeArrowheads="1"/>
          </p:cNvSpPr>
          <p:nvPr/>
        </p:nvSpPr>
        <p:spPr bwMode="auto">
          <a:xfrm>
            <a:off x="1752600" y="5562600"/>
            <a:ext cx="6553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800" b="1" i="1" dirty="0">
                <a:solidFill>
                  <a:schemeClr val="tx2">
                    <a:lumMod val="90000"/>
                    <a:lumOff val="10000"/>
                  </a:schemeClr>
                </a:solidFill>
                <a:latin typeface="Calibri" charset="0"/>
                <a:cs typeface="Calibri" charset="0"/>
              </a:rPr>
              <a:t>After strategic development, ABIS  works with our clients</a:t>
            </a:r>
            <a:r>
              <a:rPr lang="en-GB" sz="1800" b="1" i="1" dirty="0">
                <a:solidFill>
                  <a:srgbClr val="595959"/>
                </a:solidFill>
                <a:latin typeface="Calibri" charset="0"/>
                <a:cs typeface="Calibri" charset="0"/>
              </a:rPr>
              <a:t> to implement &amp; evaluate strategic change</a:t>
            </a:r>
          </a:p>
        </p:txBody>
      </p:sp>
      <p:sp>
        <p:nvSpPr>
          <p:cNvPr id="30725" name="TextBox 1">
            <a:extLst>
              <a:ext uri="{FF2B5EF4-FFF2-40B4-BE49-F238E27FC236}">
                <a16:creationId xmlns:a16="http://schemas.microsoft.com/office/drawing/2014/main" id="{D94C11F9-24DA-C342-885E-5F2300C731A9}"/>
              </a:ext>
            </a:extLst>
          </p:cNvPr>
          <p:cNvSpPr txBox="1">
            <a:spLocks noChangeArrowheads="1"/>
          </p:cNvSpPr>
          <p:nvPr/>
        </p:nvSpPr>
        <p:spPr bwMode="auto">
          <a:xfrm>
            <a:off x="457200" y="2438400"/>
            <a:ext cx="1143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400" b="1" i="1">
                <a:solidFill>
                  <a:srgbClr val="FF6600"/>
                </a:solidFill>
              </a:rPr>
              <a:t>We immerse ourselves into your business so that we can see How to develop &amp; grow your business</a:t>
            </a:r>
          </a:p>
        </p:txBody>
      </p:sp>
      <p:pic>
        <p:nvPicPr>
          <p:cNvPr id="30726" name="Picture 2">
            <a:extLst>
              <a:ext uri="{FF2B5EF4-FFF2-40B4-BE49-F238E27FC236}">
                <a16:creationId xmlns:a16="http://schemas.microsoft.com/office/drawing/2014/main" id="{185BE95C-2684-D84D-A2B8-EE3DA2D6102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105400"/>
            <a:ext cx="1333500" cy="1223963"/>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a:extLst>
              <a:ext uri="{FF2B5EF4-FFF2-40B4-BE49-F238E27FC236}">
                <a16:creationId xmlns:a16="http://schemas.microsoft.com/office/drawing/2014/main" id="{6E705DBE-3310-0F4E-807A-131AC2760AD1}"/>
              </a:ext>
            </a:extLst>
          </p:cNvPr>
          <p:cNvSpPr>
            <a:spLocks noGrp="1" noChangeArrowheads="1"/>
          </p:cNvSpPr>
          <p:nvPr>
            <p:ph type="title"/>
          </p:nvPr>
        </p:nvSpPr>
        <p:spPr>
          <a:xfrm>
            <a:off x="1371600" y="0"/>
            <a:ext cx="7772400" cy="1066800"/>
          </a:xfrm>
        </p:spPr>
        <p:txBody>
          <a:bodyPr/>
          <a:lstStyle/>
          <a:p>
            <a:pPr eaLnBrk="1" hangingPunct="1"/>
            <a:br>
              <a:rPr lang="en-US" altLang="en-US" sz="2400">
                <a:solidFill>
                  <a:srgbClr val="4597A0"/>
                </a:solidFill>
                <a:latin typeface="Microsoft JhengHei" panose="020B0604030504040204" pitchFamily="34" charset="-120"/>
                <a:ea typeface="Microsoft JhengHei" panose="020B0604030504040204" pitchFamily="34" charset="-120"/>
              </a:rPr>
            </a:br>
            <a:r>
              <a:rPr lang="en-US" altLang="en-US" sz="3600">
                <a:solidFill>
                  <a:srgbClr val="333399"/>
                </a:solidFill>
                <a:latin typeface="Microsoft JhengHei" panose="020B0604030504040204" pitchFamily="34" charset="-120"/>
                <a:ea typeface="Microsoft JhengHei" panose="020B0604030504040204" pitchFamily="34" charset="-120"/>
              </a:rPr>
              <a:t>The Operations Process</a:t>
            </a:r>
          </a:p>
        </p:txBody>
      </p:sp>
      <p:sp>
        <p:nvSpPr>
          <p:cNvPr id="32770" name="TextBox 5">
            <a:extLst>
              <a:ext uri="{FF2B5EF4-FFF2-40B4-BE49-F238E27FC236}">
                <a16:creationId xmlns:a16="http://schemas.microsoft.com/office/drawing/2014/main" id="{2C844B83-DA84-0643-B0EC-B4937F2B4E84}"/>
              </a:ext>
            </a:extLst>
          </p:cNvPr>
          <p:cNvSpPr txBox="1">
            <a:spLocks noChangeArrowheads="1"/>
          </p:cNvSpPr>
          <p:nvPr/>
        </p:nvSpPr>
        <p:spPr bwMode="auto">
          <a:xfrm>
            <a:off x="1447800" y="1219200"/>
            <a:ext cx="72390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600">
                <a:solidFill>
                  <a:srgbClr val="595959"/>
                </a:solidFill>
                <a:cs typeface="Arial" panose="020B0604020202020204" pitchFamily="34" charset="0"/>
              </a:rPr>
              <a:t>Execution of the company</a:t>
            </a:r>
            <a:r>
              <a:rPr lang="en-GB" altLang="en-GB" sz="1600">
                <a:solidFill>
                  <a:srgbClr val="595959"/>
                </a:solidFill>
                <a:cs typeface="Arial" panose="020B0604020202020204" pitchFamily="34" charset="0"/>
              </a:rPr>
              <a:t>’</a:t>
            </a:r>
            <a:r>
              <a:rPr lang="en-GB" altLang="en-US" sz="1600">
                <a:solidFill>
                  <a:srgbClr val="595959"/>
                </a:solidFill>
                <a:cs typeface="Arial" panose="020B0604020202020204" pitchFamily="34" charset="0"/>
              </a:rPr>
              <a:t>s long term strategy is through  its day to day operations.</a:t>
            </a:r>
          </a:p>
          <a:p>
            <a:pPr eaLnBrk="1" hangingPunct="1">
              <a:buFont typeface="Arial" panose="020B0604020202020204" pitchFamily="34" charset="0"/>
              <a:buChar char="•"/>
            </a:pPr>
            <a:r>
              <a:rPr lang="en-GB" altLang="en-US" sz="1600">
                <a:solidFill>
                  <a:srgbClr val="595959"/>
                </a:solidFill>
                <a:cs typeface="Arial" panose="020B0604020202020204" pitchFamily="34" charset="0"/>
              </a:rPr>
              <a:t>The approach to operations should be structured and aligned to the Corporate Strategy &amp;  facilitate the Strategic Plan. </a:t>
            </a:r>
          </a:p>
          <a:p>
            <a:pPr eaLnBrk="1" hangingPunct="1">
              <a:buFont typeface="Arial" panose="020B0604020202020204" pitchFamily="34" charset="0"/>
              <a:buChar char="•"/>
            </a:pPr>
            <a:r>
              <a:rPr lang="en-GB" altLang="en-US" sz="1600">
                <a:solidFill>
                  <a:srgbClr val="595959"/>
                </a:solidFill>
                <a:cs typeface="Arial" panose="020B0604020202020204" pitchFamily="34" charset="0"/>
              </a:rPr>
              <a:t>The process transforms material and human resources  to build &amp; grow  the business.</a:t>
            </a:r>
          </a:p>
          <a:p>
            <a:pPr eaLnBrk="1" hangingPunct="1"/>
            <a:endParaRPr lang="en-GB" altLang="en-US" sz="1600" b="1" i="1">
              <a:solidFill>
                <a:srgbClr val="595959"/>
              </a:solidFill>
              <a:cs typeface="Arial" panose="020B0604020202020204" pitchFamily="34" charset="0"/>
            </a:endParaRPr>
          </a:p>
          <a:p>
            <a:pPr algn="ctr" eaLnBrk="1" hangingPunct="1"/>
            <a:r>
              <a:rPr lang="en-GB" altLang="en-US" sz="1600" b="1" i="1">
                <a:solidFill>
                  <a:srgbClr val="595959"/>
                </a:solidFill>
                <a:cs typeface="Arial" panose="020B0604020202020204" pitchFamily="34" charset="0"/>
              </a:rPr>
              <a:t>The Operations function is central to your organisation, as it delivers your goods &amp; services. It is one of the core functions of the organisation and must be aligned with  other core functions (marketing &amp; sales / Product &amp; service development)</a:t>
            </a:r>
          </a:p>
          <a:p>
            <a:pPr eaLnBrk="1" hangingPunct="1"/>
            <a:endParaRPr lang="en-GB" altLang="en-US" sz="1600">
              <a:solidFill>
                <a:srgbClr val="595959"/>
              </a:solidFill>
              <a:cs typeface="Arial" panose="020B0604020202020204" pitchFamily="34" charset="0"/>
            </a:endParaRPr>
          </a:p>
        </p:txBody>
      </p:sp>
      <p:sp>
        <p:nvSpPr>
          <p:cNvPr id="32771" name="TextBox 6">
            <a:extLst>
              <a:ext uri="{FF2B5EF4-FFF2-40B4-BE49-F238E27FC236}">
                <a16:creationId xmlns:a16="http://schemas.microsoft.com/office/drawing/2014/main" id="{66C4E224-95B9-1D4D-B618-B778FBB884B8}"/>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6719DD-2121-4344-B8C3-26092A2CE887}" type="slidenum">
              <a:rPr lang="en-GB" altLang="en-US" sz="1400"/>
              <a:pPr eaLnBrk="1" hangingPunct="1"/>
              <a:t>7</a:t>
            </a:fld>
            <a:endParaRPr lang="en-GB" altLang="en-US" sz="1400"/>
          </a:p>
        </p:txBody>
      </p:sp>
      <p:graphicFrame>
        <p:nvGraphicFramePr>
          <p:cNvPr id="3" name="Diagram 2">
            <a:extLst>
              <a:ext uri="{FF2B5EF4-FFF2-40B4-BE49-F238E27FC236}">
                <a16:creationId xmlns:a16="http://schemas.microsoft.com/office/drawing/2014/main" id="{D792E3FB-65A8-8147-9B90-78D765C3E8D0}"/>
              </a:ext>
            </a:extLst>
          </p:cNvPr>
          <p:cNvGraphicFramePr/>
          <p:nvPr/>
        </p:nvGraphicFramePr>
        <p:xfrm>
          <a:off x="1143000" y="4267200"/>
          <a:ext cx="46482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B51F47-DFC4-F943-A5D4-58DA6723EE9A}"/>
              </a:ext>
            </a:extLst>
          </p:cNvPr>
          <p:cNvSpPr txBox="1"/>
          <p:nvPr/>
        </p:nvSpPr>
        <p:spPr>
          <a:xfrm>
            <a:off x="1143000" y="4343400"/>
            <a:ext cx="1066800" cy="304800"/>
          </a:xfrm>
          <a:prstGeom prst="rect">
            <a:avLst/>
          </a:prstGeom>
          <a:solidFill>
            <a:schemeClr val="accent2">
              <a:lumMod val="40000"/>
              <a:lumOff val="60000"/>
            </a:schemeClr>
          </a:solidFill>
        </p:spPr>
        <p:txBody>
          <a:bodyPr>
            <a:spAutoFit/>
          </a:bodyPr>
          <a:lstStyle/>
          <a:p>
            <a:pPr algn="ctr">
              <a:defRPr/>
            </a:pPr>
            <a:r>
              <a:rPr lang="en-GB" sz="1400" dirty="0">
                <a:solidFill>
                  <a:schemeClr val="tx2">
                    <a:lumMod val="90000"/>
                    <a:lumOff val="10000"/>
                  </a:schemeClr>
                </a:solidFill>
                <a:latin typeface="Arial" charset="0"/>
                <a:ea typeface="ＭＳ Ｐゴシック" charset="0"/>
                <a:cs typeface="ＭＳ Ｐゴシック" charset="0"/>
              </a:rPr>
              <a:t>Input</a:t>
            </a:r>
          </a:p>
        </p:txBody>
      </p:sp>
      <p:sp>
        <p:nvSpPr>
          <p:cNvPr id="9" name="TextBox 8">
            <a:extLst>
              <a:ext uri="{FF2B5EF4-FFF2-40B4-BE49-F238E27FC236}">
                <a16:creationId xmlns:a16="http://schemas.microsoft.com/office/drawing/2014/main" id="{F5D729C4-4383-1443-AC10-1B2F352CCB95}"/>
              </a:ext>
            </a:extLst>
          </p:cNvPr>
          <p:cNvSpPr txBox="1"/>
          <p:nvPr/>
        </p:nvSpPr>
        <p:spPr>
          <a:xfrm>
            <a:off x="4724400" y="5486400"/>
            <a:ext cx="1066800" cy="304800"/>
          </a:xfrm>
          <a:prstGeom prst="rect">
            <a:avLst/>
          </a:prstGeom>
          <a:solidFill>
            <a:schemeClr val="accent2">
              <a:lumMod val="40000"/>
              <a:lumOff val="60000"/>
            </a:schemeClr>
          </a:solidFill>
        </p:spPr>
        <p:txBody>
          <a:bodyPr>
            <a:spAutoFit/>
          </a:bodyPr>
          <a:lstStyle/>
          <a:p>
            <a:pPr algn="ctr">
              <a:defRPr/>
            </a:pPr>
            <a:r>
              <a:rPr lang="en-GB" sz="1400" dirty="0">
                <a:solidFill>
                  <a:schemeClr val="tx2">
                    <a:lumMod val="90000"/>
                    <a:lumOff val="10000"/>
                  </a:schemeClr>
                </a:solidFill>
                <a:latin typeface="Arial" charset="0"/>
                <a:ea typeface="ＭＳ Ｐゴシック" charset="0"/>
                <a:cs typeface="ＭＳ Ｐゴシック" charset="0"/>
              </a:rPr>
              <a:t>Output</a:t>
            </a:r>
          </a:p>
        </p:txBody>
      </p:sp>
      <p:graphicFrame>
        <p:nvGraphicFramePr>
          <p:cNvPr id="6" name="Diagram 5">
            <a:extLst>
              <a:ext uri="{FF2B5EF4-FFF2-40B4-BE49-F238E27FC236}">
                <a16:creationId xmlns:a16="http://schemas.microsoft.com/office/drawing/2014/main" id="{C08C3846-B9DC-2F42-9394-97FA3A94329C}"/>
              </a:ext>
            </a:extLst>
          </p:cNvPr>
          <p:cNvGraphicFramePr/>
          <p:nvPr/>
        </p:nvGraphicFramePr>
        <p:xfrm>
          <a:off x="6248400" y="4343400"/>
          <a:ext cx="25146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76" name="Rectangle 1">
            <a:extLst>
              <a:ext uri="{FF2B5EF4-FFF2-40B4-BE49-F238E27FC236}">
                <a16:creationId xmlns:a16="http://schemas.microsoft.com/office/drawing/2014/main" id="{99456FDF-34D2-A448-BFDB-04E452C808CD}"/>
              </a:ext>
            </a:extLst>
          </p:cNvPr>
          <p:cNvSpPr>
            <a:spLocks noChangeArrowheads="1"/>
          </p:cNvSpPr>
          <p:nvPr/>
        </p:nvSpPr>
        <p:spPr bwMode="auto">
          <a:xfrm>
            <a:off x="3962400" y="43434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1200" b="1" i="1">
                <a:solidFill>
                  <a:schemeClr val="accent1"/>
                </a:solidFill>
                <a:latin typeface="Calibri" panose="020F0502020204030204" pitchFamily="34" charset="0"/>
              </a:rPr>
              <a:t>Operations must continually Design, Produce and Deliver to the customer</a:t>
            </a: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a:extLst>
              <a:ext uri="{FF2B5EF4-FFF2-40B4-BE49-F238E27FC236}">
                <a16:creationId xmlns:a16="http://schemas.microsoft.com/office/drawing/2014/main" id="{8C718143-9364-A443-9ABD-AFE73A5F9F5F}"/>
              </a:ext>
            </a:extLst>
          </p:cNvPr>
          <p:cNvSpPr>
            <a:spLocks noGrp="1" noChangeArrowheads="1"/>
          </p:cNvSpPr>
          <p:nvPr>
            <p:ph type="title"/>
          </p:nvPr>
        </p:nvSpPr>
        <p:spPr>
          <a:xfrm>
            <a:off x="1371600" y="0"/>
            <a:ext cx="7772400" cy="1066800"/>
          </a:xfrm>
        </p:spPr>
        <p:txBody>
          <a:bodyPr/>
          <a:lstStyle/>
          <a:p>
            <a:pPr eaLnBrk="1" hangingPunct="1"/>
            <a:br>
              <a:rPr lang="en-US" altLang="en-US" sz="2400">
                <a:solidFill>
                  <a:srgbClr val="4597A0"/>
                </a:solidFill>
                <a:latin typeface="Microsoft JhengHei" panose="020B0604030504040204" pitchFamily="34" charset="-120"/>
                <a:ea typeface="Microsoft JhengHei" panose="020B0604030504040204" pitchFamily="34" charset="-120"/>
              </a:rPr>
            </a:br>
            <a:r>
              <a:rPr lang="en-US" altLang="en-US" sz="4500">
                <a:solidFill>
                  <a:srgbClr val="333399"/>
                </a:solidFill>
                <a:latin typeface="Microsoft JhengHei" panose="020B0604030504040204" pitchFamily="34" charset="-120"/>
                <a:ea typeface="Microsoft JhengHei" panose="020B0604030504040204" pitchFamily="34" charset="-120"/>
              </a:rPr>
              <a:t>A</a:t>
            </a:r>
            <a:r>
              <a:rPr lang="en-US" altLang="en-US" sz="3600">
                <a:solidFill>
                  <a:srgbClr val="333399"/>
                </a:solidFill>
                <a:latin typeface="Microsoft JhengHei" panose="020B0604030504040204" pitchFamily="34" charset="-120"/>
                <a:ea typeface="Microsoft JhengHei" panose="020B0604030504040204" pitchFamily="34" charset="-120"/>
              </a:rPr>
              <a:t>BIS Approach to Operations</a:t>
            </a:r>
          </a:p>
        </p:txBody>
      </p:sp>
      <p:sp>
        <p:nvSpPr>
          <p:cNvPr id="34818" name="TextBox 6">
            <a:extLst>
              <a:ext uri="{FF2B5EF4-FFF2-40B4-BE49-F238E27FC236}">
                <a16:creationId xmlns:a16="http://schemas.microsoft.com/office/drawing/2014/main" id="{3276CAED-8437-B244-B605-E44A77FC6149}"/>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6310B65-1124-E64D-840B-6D5A3ECDCE04}" type="slidenum">
              <a:rPr lang="en-GB" altLang="en-US" sz="1400"/>
              <a:pPr eaLnBrk="1" hangingPunct="1"/>
              <a:t>8</a:t>
            </a:fld>
            <a:endParaRPr lang="en-GB" altLang="en-US" sz="1400"/>
          </a:p>
        </p:txBody>
      </p:sp>
      <p:graphicFrame>
        <p:nvGraphicFramePr>
          <p:cNvPr id="4" name="Diagram 3">
            <a:extLst>
              <a:ext uri="{FF2B5EF4-FFF2-40B4-BE49-F238E27FC236}">
                <a16:creationId xmlns:a16="http://schemas.microsoft.com/office/drawing/2014/main" id="{209CF484-3959-A74D-A456-B3BA0D8EABC6}"/>
              </a:ext>
            </a:extLst>
          </p:cNvPr>
          <p:cNvGraphicFramePr/>
          <p:nvPr/>
        </p:nvGraphicFramePr>
        <p:xfrm>
          <a:off x="1524000" y="1371600"/>
          <a:ext cx="6248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5">
            <a:extLst>
              <a:ext uri="{FF2B5EF4-FFF2-40B4-BE49-F238E27FC236}">
                <a16:creationId xmlns:a16="http://schemas.microsoft.com/office/drawing/2014/main" id="{58B2CCAE-A13E-C646-A8E5-46913B6C62B5}"/>
              </a:ext>
            </a:extLst>
          </p:cNvPr>
          <p:cNvSpPr txBox="1">
            <a:spLocks noChangeArrowheads="1"/>
          </p:cNvSpPr>
          <p:nvPr/>
        </p:nvSpPr>
        <p:spPr bwMode="auto">
          <a:xfrm>
            <a:off x="914400" y="5715000"/>
            <a:ext cx="7162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GB" sz="2000" dirty="0">
              <a:solidFill>
                <a:srgbClr val="595959"/>
              </a:solidFill>
              <a:latin typeface="Calibri" charset="0"/>
              <a:cs typeface="Calibri" charset="0"/>
            </a:endParaRPr>
          </a:p>
          <a:p>
            <a:pPr algn="ctr" eaLnBrk="1" hangingPunct="1">
              <a:defRPr/>
            </a:pPr>
            <a:r>
              <a:rPr lang="en-GB" sz="2000" b="1" i="1" dirty="0">
                <a:solidFill>
                  <a:schemeClr val="tx2">
                    <a:lumMod val="90000"/>
                    <a:lumOff val="10000"/>
                  </a:schemeClr>
                </a:solidFill>
                <a:latin typeface="Calibri" charset="0"/>
                <a:cs typeface="Calibri" charset="0"/>
              </a:rPr>
              <a:t>ABIS  works with our clients</a:t>
            </a:r>
            <a:r>
              <a:rPr lang="en-GB" sz="2000" b="1" i="1" dirty="0">
                <a:solidFill>
                  <a:srgbClr val="595959"/>
                </a:solidFill>
                <a:latin typeface="Calibri" charset="0"/>
                <a:cs typeface="Calibri" charset="0"/>
              </a:rPr>
              <a:t> to develop effective &amp; efficient operations processes</a:t>
            </a:r>
          </a:p>
          <a:p>
            <a:pPr eaLnBrk="1" hangingPunct="1">
              <a:defRPr/>
            </a:pPr>
            <a:endParaRPr lang="en-GB" sz="2000" dirty="0">
              <a:solidFill>
                <a:srgbClr val="595959"/>
              </a:solidFill>
              <a:latin typeface="Calibri" charset="0"/>
              <a:cs typeface="Calibri" charset="0"/>
            </a:endParaRPr>
          </a:p>
        </p:txBody>
      </p:sp>
      <p:sp>
        <p:nvSpPr>
          <p:cNvPr id="34821" name="TextBox 5">
            <a:extLst>
              <a:ext uri="{FF2B5EF4-FFF2-40B4-BE49-F238E27FC236}">
                <a16:creationId xmlns:a16="http://schemas.microsoft.com/office/drawing/2014/main" id="{B01CA2FD-1B08-4040-9B97-DE94FDFA7718}"/>
              </a:ext>
            </a:extLst>
          </p:cNvPr>
          <p:cNvSpPr txBox="1">
            <a:spLocks noChangeArrowheads="1"/>
          </p:cNvSpPr>
          <p:nvPr/>
        </p:nvSpPr>
        <p:spPr bwMode="auto">
          <a:xfrm>
            <a:off x="152400" y="2438400"/>
            <a:ext cx="1295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400" b="1" i="1">
                <a:solidFill>
                  <a:srgbClr val="FF6600"/>
                </a:solidFill>
              </a:rPr>
              <a:t>We provide Customised solutions based on what we see works for Your business</a:t>
            </a:r>
          </a:p>
        </p:txBody>
      </p:sp>
      <p:pic>
        <p:nvPicPr>
          <p:cNvPr id="34822" name="Picture 1" descr="Screen Shot 2019-06-17 at 5.33.38 PM.png">
            <a:extLst>
              <a:ext uri="{FF2B5EF4-FFF2-40B4-BE49-F238E27FC236}">
                <a16:creationId xmlns:a16="http://schemas.microsoft.com/office/drawing/2014/main" id="{A553C26D-43AC-0942-AB09-2BF1E8FBBA8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572000"/>
            <a:ext cx="12779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a:extLst>
              <a:ext uri="{FF2B5EF4-FFF2-40B4-BE49-F238E27FC236}">
                <a16:creationId xmlns:a16="http://schemas.microsoft.com/office/drawing/2014/main" id="{5CCDC624-0E27-0A45-B34C-5964CEB6B70B}"/>
              </a:ext>
            </a:extLst>
          </p:cNvPr>
          <p:cNvSpPr>
            <a:spLocks noGrp="1" noChangeArrowheads="1"/>
          </p:cNvSpPr>
          <p:nvPr>
            <p:ph type="title"/>
          </p:nvPr>
        </p:nvSpPr>
        <p:spPr>
          <a:xfrm>
            <a:off x="1371600" y="0"/>
            <a:ext cx="7772400" cy="1066800"/>
          </a:xfrm>
        </p:spPr>
        <p:txBody>
          <a:bodyPr/>
          <a:lstStyle/>
          <a:p>
            <a:pPr eaLnBrk="1" hangingPunct="1"/>
            <a:br>
              <a:rPr lang="en-US" altLang="en-US" sz="1600">
                <a:solidFill>
                  <a:srgbClr val="4597A0"/>
                </a:solidFill>
                <a:latin typeface="Microsoft JhengHei" panose="020B0604030504040204" pitchFamily="34" charset="-120"/>
                <a:ea typeface="Microsoft JhengHei" panose="020B0604030504040204" pitchFamily="34" charset="-120"/>
              </a:rPr>
            </a:br>
            <a:r>
              <a:rPr lang="en-US" altLang="en-US" sz="3600">
                <a:solidFill>
                  <a:srgbClr val="333399"/>
                </a:solidFill>
                <a:latin typeface="Microsoft JhengHei" panose="020B0604030504040204" pitchFamily="34" charset="-120"/>
                <a:ea typeface="Microsoft JhengHei" panose="020B0604030504040204" pitchFamily="34" charset="-120"/>
              </a:rPr>
              <a:t>Ops Approach Cont</a:t>
            </a:r>
            <a:r>
              <a:rPr lang="en-US" altLang="en-GB" sz="3600">
                <a:solidFill>
                  <a:srgbClr val="333399"/>
                </a:solidFill>
                <a:latin typeface="Microsoft JhengHei" panose="020B0604030504040204" pitchFamily="34" charset="-120"/>
                <a:ea typeface="Microsoft JhengHei" panose="020B0604030504040204" pitchFamily="34" charset="-120"/>
              </a:rPr>
              <a:t>’</a:t>
            </a:r>
            <a:r>
              <a:rPr lang="en-US" altLang="en-US" sz="3600">
                <a:solidFill>
                  <a:srgbClr val="333399"/>
                </a:solidFill>
                <a:latin typeface="Microsoft JhengHei" panose="020B0604030504040204" pitchFamily="34" charset="-120"/>
                <a:ea typeface="Microsoft JhengHei" panose="020B0604030504040204" pitchFamily="34" charset="-120"/>
              </a:rPr>
              <a:t>d</a:t>
            </a:r>
          </a:p>
        </p:txBody>
      </p:sp>
      <p:sp>
        <p:nvSpPr>
          <p:cNvPr id="36866" name="TextBox 5">
            <a:extLst>
              <a:ext uri="{FF2B5EF4-FFF2-40B4-BE49-F238E27FC236}">
                <a16:creationId xmlns:a16="http://schemas.microsoft.com/office/drawing/2014/main" id="{013A685F-CDC8-9E4F-9F80-BB4EFD027BEE}"/>
              </a:ext>
            </a:extLst>
          </p:cNvPr>
          <p:cNvSpPr txBox="1">
            <a:spLocks noChangeArrowheads="1"/>
          </p:cNvSpPr>
          <p:nvPr/>
        </p:nvSpPr>
        <p:spPr bwMode="auto">
          <a:xfrm>
            <a:off x="1600200" y="1219200"/>
            <a:ext cx="739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600">
                <a:solidFill>
                  <a:srgbClr val="595959"/>
                </a:solidFill>
                <a:cs typeface="Arial" panose="020B0604020202020204" pitchFamily="34" charset="0"/>
              </a:rPr>
              <a:t>The Operations Function is all encompassing within an organisation and is important in both large and small organisations.  </a:t>
            </a:r>
          </a:p>
          <a:p>
            <a:pPr eaLnBrk="1" hangingPunct="1">
              <a:buFont typeface="Arial" panose="020B0604020202020204" pitchFamily="34" charset="0"/>
              <a:buChar char="•"/>
            </a:pPr>
            <a:endParaRPr lang="en-GB" altLang="en-US" sz="1600">
              <a:solidFill>
                <a:srgbClr val="595959"/>
              </a:solidFill>
              <a:cs typeface="Arial" panose="020B0604020202020204" pitchFamily="34" charset="0"/>
            </a:endParaRPr>
          </a:p>
          <a:p>
            <a:pPr eaLnBrk="1" hangingPunct="1">
              <a:buFont typeface="Arial" panose="020B0604020202020204" pitchFamily="34" charset="0"/>
              <a:buChar char="•"/>
            </a:pPr>
            <a:r>
              <a:rPr lang="en-GB" altLang="en-US" sz="1600">
                <a:solidFill>
                  <a:srgbClr val="595959"/>
                </a:solidFill>
                <a:cs typeface="Arial" panose="020B0604020202020204" pitchFamily="34" charset="0"/>
              </a:rPr>
              <a:t>Understanding the broad scope, activity links and responsibilities is crucial for sound operations management.</a:t>
            </a:r>
          </a:p>
        </p:txBody>
      </p:sp>
      <p:sp>
        <p:nvSpPr>
          <p:cNvPr id="36867" name="TextBox 6">
            <a:extLst>
              <a:ext uri="{FF2B5EF4-FFF2-40B4-BE49-F238E27FC236}">
                <a16:creationId xmlns:a16="http://schemas.microsoft.com/office/drawing/2014/main" id="{3E11B8B1-D3BC-5445-81CE-B7EA50B2275F}"/>
              </a:ext>
            </a:extLst>
          </p:cNvPr>
          <p:cNvSpPr txBox="1">
            <a:spLocks noChangeArrowheads="1"/>
          </p:cNvSpPr>
          <p:nvPr/>
        </p:nvSpPr>
        <p:spPr bwMode="auto">
          <a:xfrm>
            <a:off x="0" y="6629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54D5E5-E861-184B-AAA4-02018665C448}" type="slidenum">
              <a:rPr lang="en-GB" altLang="en-US" sz="1400"/>
              <a:pPr eaLnBrk="1" hangingPunct="1"/>
              <a:t>9</a:t>
            </a:fld>
            <a:endParaRPr lang="en-GB" altLang="en-US" sz="1400"/>
          </a:p>
        </p:txBody>
      </p:sp>
      <p:graphicFrame>
        <p:nvGraphicFramePr>
          <p:cNvPr id="2" name="Diagram 1">
            <a:extLst>
              <a:ext uri="{FF2B5EF4-FFF2-40B4-BE49-F238E27FC236}">
                <a16:creationId xmlns:a16="http://schemas.microsoft.com/office/drawing/2014/main" id="{81D9E0AE-7183-D74E-B0D1-A2352A6935BF}"/>
              </a:ext>
            </a:extLst>
          </p:cNvPr>
          <p:cNvGraphicFramePr/>
          <p:nvPr/>
        </p:nvGraphicFramePr>
        <p:xfrm>
          <a:off x="1219200" y="2743200"/>
          <a:ext cx="64008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sld>
</file>

<file path=ppt/theme/theme1.xml><?xml version="1.0" encoding="utf-8"?>
<a:theme xmlns:a="http://schemas.openxmlformats.org/drawingml/2006/main" name="Inspiratio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9719</TotalTime>
  <Words>1773</Words>
  <Application>Microsoft Macintosh PowerPoint</Application>
  <PresentationFormat>On-screen Show (4:3)</PresentationFormat>
  <Paragraphs>241</Paragraphs>
  <Slides>18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ＭＳ Ｐゴシック</vt:lpstr>
      <vt:lpstr>News Gothic MT</vt:lpstr>
      <vt:lpstr>Wingdings</vt:lpstr>
      <vt:lpstr>Agency FB</vt:lpstr>
      <vt:lpstr>Microsoft JhengHei</vt:lpstr>
      <vt:lpstr>Calibri</vt:lpstr>
      <vt:lpstr>Palatino</vt:lpstr>
      <vt:lpstr>Inspiration</vt:lpstr>
      <vt:lpstr>PowerPoint Presentation</vt:lpstr>
      <vt:lpstr>What We Do….</vt:lpstr>
      <vt:lpstr>What We Do….</vt:lpstr>
      <vt:lpstr>How We Do It….</vt:lpstr>
      <vt:lpstr>The Strategic Process</vt:lpstr>
      <vt:lpstr> ABIS Approach to Strategy</vt:lpstr>
      <vt:lpstr> The Operations Process</vt:lpstr>
      <vt:lpstr> ABIS Approach to Operations</vt:lpstr>
      <vt:lpstr> Ops Approach Cont’d</vt:lpstr>
      <vt:lpstr>ABIS BPO Services</vt:lpstr>
      <vt:lpstr>            BPO – HR &amp; Admin Services</vt:lpstr>
      <vt:lpstr>ABIS BPO Approach</vt:lpstr>
      <vt:lpstr>ABIS Training</vt:lpstr>
      <vt:lpstr>            Training Services</vt:lpstr>
      <vt:lpstr>ABIS Activities</vt:lpstr>
      <vt:lpstr>            Project Timeframes &amp; Investment</vt:lpstr>
      <vt:lpstr>ABIS Founder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dc:title>
  <dc:creator>Jane</dc:creator>
  <cp:lastModifiedBy>Althea McCourt</cp:lastModifiedBy>
  <cp:revision>416</cp:revision>
  <cp:lastPrinted>2019-07-09T09:05:02Z</cp:lastPrinted>
  <dcterms:created xsi:type="dcterms:W3CDTF">2014-04-30T11:21:53Z</dcterms:created>
  <dcterms:modified xsi:type="dcterms:W3CDTF">2020-01-13T11:29:36Z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0008002a08000000000001024110</vt:lpwstr>
  </property>
</Properties>
</file>