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Lst>
  <p:notesMasterIdLst>
    <p:notesMasterId r:id="rId23"/>
  </p:notesMasterIdLst>
  <p:sldIdLst>
    <p:sldId id="2136" r:id="rId2"/>
    <p:sldId id="469" r:id="rId3"/>
    <p:sldId id="340" r:id="rId4"/>
    <p:sldId id="2214" r:id="rId5"/>
    <p:sldId id="344" r:id="rId6"/>
    <p:sldId id="461" r:id="rId7"/>
    <p:sldId id="345" r:id="rId8"/>
    <p:sldId id="2220" r:id="rId9"/>
    <p:sldId id="459" r:id="rId10"/>
    <p:sldId id="2213" r:id="rId11"/>
    <p:sldId id="2217" r:id="rId12"/>
    <p:sldId id="466" r:id="rId13"/>
    <p:sldId id="2216" r:id="rId14"/>
    <p:sldId id="2218" r:id="rId15"/>
    <p:sldId id="2219" r:id="rId16"/>
    <p:sldId id="471" r:id="rId17"/>
    <p:sldId id="451" r:id="rId18"/>
    <p:sldId id="442" r:id="rId19"/>
    <p:sldId id="2212" r:id="rId20"/>
    <p:sldId id="2132" r:id="rId21"/>
    <p:sldId id="213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ome McCourt" initials="KM" lastIdx="1" clrIdx="0">
    <p:extLst>
      <p:ext uri="{19B8F6BF-5375-455C-9EA6-DF929625EA0E}">
        <p15:presenceInfo xmlns:p15="http://schemas.microsoft.com/office/powerpoint/2012/main" userId="S::kmccourt@arcadiagrowth.com::711235a7-675b-469f-95bc-cf431e4822f5" providerId="AD"/>
      </p:ext>
    </p:extLst>
  </p:cmAuthor>
  <p:cmAuthor id="2" name="Althea McCourt" initials="AM" lastIdx="1" clrIdx="1">
    <p:extLst>
      <p:ext uri="{19B8F6BF-5375-455C-9EA6-DF929625EA0E}">
        <p15:presenceInfo xmlns:p15="http://schemas.microsoft.com/office/powerpoint/2012/main" userId="Althea McCou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2150"/>
    <a:srgbClr val="FF8D32"/>
    <a:srgbClr val="FF2600"/>
    <a:srgbClr val="9437FF"/>
    <a:srgbClr val="941651"/>
    <a:srgbClr val="D883FF"/>
    <a:srgbClr val="FF7E79"/>
    <a:srgbClr val="FF8AD8"/>
    <a:srgbClr val="FF40FF"/>
    <a:srgbClr val="EC5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06" autoAdjust="0"/>
    <p:restoredTop sz="92931"/>
  </p:normalViewPr>
  <p:slideViewPr>
    <p:cSldViewPr snapToGrid="0">
      <p:cViewPr varScale="1">
        <p:scale>
          <a:sx n="75" d="100"/>
          <a:sy n="75" d="100"/>
        </p:scale>
        <p:origin x="177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422CA-1C21-B747-BF1E-5303EE7D48FE}" type="doc">
      <dgm:prSet loTypeId="urn:microsoft.com/office/officeart/2005/8/layout/hList7" loCatId="" qsTypeId="urn:microsoft.com/office/officeart/2005/8/quickstyle/3D5" qsCatId="3D" csTypeId="urn:microsoft.com/office/officeart/2005/8/colors/accent1_2" csCatId="accent1" phldr="1"/>
      <dgm:spPr/>
    </dgm:pt>
    <dgm:pt modelId="{DB4BDE5F-6B14-1F43-B12A-A43DA266D9A0}">
      <dgm:prSet phldrT="[Text]"/>
      <dgm:spPr>
        <a:solidFill>
          <a:schemeClr val="bg1">
            <a:lumMod val="85000"/>
          </a:schemeClr>
        </a:solidFill>
      </dgm:spPr>
      <dgm:t>
        <a:bodyPr/>
        <a:lstStyle/>
        <a:p>
          <a:r>
            <a:rPr lang="en-GB" dirty="0">
              <a:solidFill>
                <a:sysClr val="windowText" lastClr="000000"/>
              </a:solidFill>
            </a:rPr>
            <a:t>Strategy</a:t>
          </a:r>
        </a:p>
      </dgm:t>
    </dgm:pt>
    <dgm:pt modelId="{E7CA40A6-1434-F440-AB4D-EA8D7B739A93}" type="parTrans" cxnId="{CB44E72A-65DC-C147-A8FA-FDDD7D05061D}">
      <dgm:prSet/>
      <dgm:spPr/>
      <dgm:t>
        <a:bodyPr/>
        <a:lstStyle/>
        <a:p>
          <a:endParaRPr lang="en-GB"/>
        </a:p>
      </dgm:t>
    </dgm:pt>
    <dgm:pt modelId="{BE95B2F4-1B7B-1F4F-B724-2C36A5F81CF9}" type="sibTrans" cxnId="{CB44E72A-65DC-C147-A8FA-FDDD7D05061D}">
      <dgm:prSet/>
      <dgm:spPr/>
      <dgm:t>
        <a:bodyPr/>
        <a:lstStyle/>
        <a:p>
          <a:endParaRPr lang="en-GB"/>
        </a:p>
      </dgm:t>
    </dgm:pt>
    <dgm:pt modelId="{45E1B05A-5D95-E24A-BDBB-2FFC276E4C38}">
      <dgm:prSet phldrT="[Text]"/>
      <dgm:spPr>
        <a:solidFill>
          <a:schemeClr val="bg1">
            <a:lumMod val="85000"/>
          </a:schemeClr>
        </a:solidFill>
      </dgm:spPr>
      <dgm:t>
        <a:bodyPr/>
        <a:lstStyle/>
        <a:p>
          <a:r>
            <a:rPr lang="en-GB" dirty="0">
              <a:solidFill>
                <a:sysClr val="windowText" lastClr="000000"/>
              </a:solidFill>
            </a:rPr>
            <a:t>Operations</a:t>
          </a:r>
        </a:p>
      </dgm:t>
    </dgm:pt>
    <dgm:pt modelId="{5F33C7F6-31CC-034A-BE0E-3797FC58AC4C}" type="parTrans" cxnId="{25BB1F11-18CF-9A4A-829B-418BE2F1CB85}">
      <dgm:prSet/>
      <dgm:spPr/>
      <dgm:t>
        <a:bodyPr/>
        <a:lstStyle/>
        <a:p>
          <a:endParaRPr lang="en-GB"/>
        </a:p>
      </dgm:t>
    </dgm:pt>
    <dgm:pt modelId="{19D94743-39AD-0349-8005-E4A4BD8039D3}" type="sibTrans" cxnId="{25BB1F11-18CF-9A4A-829B-418BE2F1CB85}">
      <dgm:prSet/>
      <dgm:spPr/>
      <dgm:t>
        <a:bodyPr/>
        <a:lstStyle/>
        <a:p>
          <a:endParaRPr lang="en-GB"/>
        </a:p>
      </dgm:t>
    </dgm:pt>
    <dgm:pt modelId="{473849E4-90CF-244E-8B47-A39CC5FA4CAE}">
      <dgm:prSet phldrT="[Text]"/>
      <dgm:spPr>
        <a:solidFill>
          <a:schemeClr val="bg1">
            <a:lumMod val="85000"/>
          </a:schemeClr>
        </a:solidFill>
      </dgm:spPr>
      <dgm:t>
        <a:bodyPr/>
        <a:lstStyle/>
        <a:p>
          <a:r>
            <a:rPr lang="en-GB" dirty="0">
              <a:solidFill>
                <a:sysClr val="windowText" lastClr="000000"/>
              </a:solidFill>
            </a:rPr>
            <a:t>Non core Functions support (BPO)</a:t>
          </a:r>
        </a:p>
      </dgm:t>
    </dgm:pt>
    <dgm:pt modelId="{42C3D546-E2FE-6D4A-AADA-D5250C8DB20E}" type="parTrans" cxnId="{E5715076-3CA2-8D46-BBE0-B9FBBF975EC2}">
      <dgm:prSet/>
      <dgm:spPr/>
      <dgm:t>
        <a:bodyPr/>
        <a:lstStyle/>
        <a:p>
          <a:endParaRPr lang="en-GB"/>
        </a:p>
      </dgm:t>
    </dgm:pt>
    <dgm:pt modelId="{AE10AF0D-6AC0-6F41-89F2-7D95E55741E3}" type="sibTrans" cxnId="{E5715076-3CA2-8D46-BBE0-B9FBBF975EC2}">
      <dgm:prSet/>
      <dgm:spPr/>
      <dgm:t>
        <a:bodyPr/>
        <a:lstStyle/>
        <a:p>
          <a:endParaRPr lang="en-GB"/>
        </a:p>
      </dgm:t>
    </dgm:pt>
    <dgm:pt modelId="{D46ABF25-9BAA-0F4A-8D8F-1D9670443F5A}">
      <dgm:prSet phldrT="[Text]"/>
      <dgm:spPr>
        <a:solidFill>
          <a:schemeClr val="bg1">
            <a:lumMod val="85000"/>
          </a:schemeClr>
        </a:solidFill>
      </dgm:spPr>
      <dgm:t>
        <a:bodyPr/>
        <a:lstStyle/>
        <a:p>
          <a:r>
            <a:rPr lang="en-GB" dirty="0">
              <a:solidFill>
                <a:sysClr val="windowText" lastClr="000000"/>
              </a:solidFill>
            </a:rPr>
            <a:t>Training</a:t>
          </a:r>
        </a:p>
      </dgm:t>
    </dgm:pt>
    <dgm:pt modelId="{B7B7800B-635A-7E49-9517-6E79DF0C3988}" type="parTrans" cxnId="{BCA645CC-0C75-2345-8680-2944F22AF25C}">
      <dgm:prSet/>
      <dgm:spPr/>
      <dgm:t>
        <a:bodyPr/>
        <a:lstStyle/>
        <a:p>
          <a:endParaRPr lang="en-GB"/>
        </a:p>
      </dgm:t>
    </dgm:pt>
    <dgm:pt modelId="{0DEFDCF8-A785-0449-80EC-A87AE3A31029}" type="sibTrans" cxnId="{BCA645CC-0C75-2345-8680-2944F22AF25C}">
      <dgm:prSet/>
      <dgm:spPr/>
      <dgm:t>
        <a:bodyPr/>
        <a:lstStyle/>
        <a:p>
          <a:endParaRPr lang="en-GB"/>
        </a:p>
      </dgm:t>
    </dgm:pt>
    <dgm:pt modelId="{F3B381ED-7E25-894D-B1FD-C1CBCAD1DEC7}" type="pres">
      <dgm:prSet presAssocID="{B82422CA-1C21-B747-BF1E-5303EE7D48FE}" presName="Name0" presStyleCnt="0">
        <dgm:presLayoutVars>
          <dgm:dir/>
          <dgm:resizeHandles val="exact"/>
        </dgm:presLayoutVars>
      </dgm:prSet>
      <dgm:spPr/>
    </dgm:pt>
    <dgm:pt modelId="{950D39FE-DCDB-0443-B28A-27DA3C6BB630}" type="pres">
      <dgm:prSet presAssocID="{B82422CA-1C21-B747-BF1E-5303EE7D48FE}" presName="fgShape" presStyleLbl="fgShp" presStyleIdx="0" presStyleCnt="1"/>
      <dgm:spPr>
        <a:solidFill>
          <a:schemeClr val="accent2"/>
        </a:solidFill>
      </dgm:spPr>
    </dgm:pt>
    <dgm:pt modelId="{F4148269-9F67-6045-B88F-72F286E5EBAC}" type="pres">
      <dgm:prSet presAssocID="{B82422CA-1C21-B747-BF1E-5303EE7D48FE}" presName="linComp" presStyleCnt="0"/>
      <dgm:spPr/>
    </dgm:pt>
    <dgm:pt modelId="{2B019275-BE75-9145-B863-572BA600D43B}" type="pres">
      <dgm:prSet presAssocID="{DB4BDE5F-6B14-1F43-B12A-A43DA266D9A0}" presName="compNode" presStyleCnt="0"/>
      <dgm:spPr/>
    </dgm:pt>
    <dgm:pt modelId="{4DD1840D-220A-AE48-8D65-1A402FBF34A4}" type="pres">
      <dgm:prSet presAssocID="{DB4BDE5F-6B14-1F43-B12A-A43DA266D9A0}" presName="bkgdShape" presStyleLbl="node1" presStyleIdx="0" presStyleCnt="4"/>
      <dgm:spPr/>
    </dgm:pt>
    <dgm:pt modelId="{003551C7-1770-B14F-BF99-905ACF0B709D}" type="pres">
      <dgm:prSet presAssocID="{DB4BDE5F-6B14-1F43-B12A-A43DA266D9A0}" presName="nodeTx" presStyleLbl="node1" presStyleIdx="0" presStyleCnt="4">
        <dgm:presLayoutVars>
          <dgm:bulletEnabled val="1"/>
        </dgm:presLayoutVars>
      </dgm:prSet>
      <dgm:spPr/>
    </dgm:pt>
    <dgm:pt modelId="{11B8E4F7-EC5E-A34F-8722-E43EC4F3DDCD}" type="pres">
      <dgm:prSet presAssocID="{DB4BDE5F-6B14-1F43-B12A-A43DA266D9A0}" presName="invisiNode" presStyleLbl="node1" presStyleIdx="0" presStyleCnt="4"/>
      <dgm:spPr/>
    </dgm:pt>
    <dgm:pt modelId="{87240659-96E4-1546-9CA9-C835D063CB88}" type="pres">
      <dgm:prSet presAssocID="{DB4BDE5F-6B14-1F43-B12A-A43DA266D9A0}"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5A587D3B-465C-DF49-8C53-1779F069A78B}" type="pres">
      <dgm:prSet presAssocID="{BE95B2F4-1B7B-1F4F-B724-2C36A5F81CF9}" presName="sibTrans" presStyleLbl="sibTrans2D1" presStyleIdx="0" presStyleCnt="0"/>
      <dgm:spPr/>
    </dgm:pt>
    <dgm:pt modelId="{CCB9BA30-85EA-404F-BACE-CA4DA254BB9B}" type="pres">
      <dgm:prSet presAssocID="{45E1B05A-5D95-E24A-BDBB-2FFC276E4C38}" presName="compNode" presStyleCnt="0"/>
      <dgm:spPr/>
    </dgm:pt>
    <dgm:pt modelId="{A67003E2-2AD2-4044-AD49-37A69460BEB7}" type="pres">
      <dgm:prSet presAssocID="{45E1B05A-5D95-E24A-BDBB-2FFC276E4C38}" presName="bkgdShape" presStyleLbl="node1" presStyleIdx="1" presStyleCnt="4"/>
      <dgm:spPr/>
    </dgm:pt>
    <dgm:pt modelId="{C67E63AF-C846-4E47-84C0-D70C63B548B9}" type="pres">
      <dgm:prSet presAssocID="{45E1B05A-5D95-E24A-BDBB-2FFC276E4C38}" presName="nodeTx" presStyleLbl="node1" presStyleIdx="1" presStyleCnt="4">
        <dgm:presLayoutVars>
          <dgm:bulletEnabled val="1"/>
        </dgm:presLayoutVars>
      </dgm:prSet>
      <dgm:spPr/>
    </dgm:pt>
    <dgm:pt modelId="{A7360030-AFB0-844A-89F9-260084461CCE}" type="pres">
      <dgm:prSet presAssocID="{45E1B05A-5D95-E24A-BDBB-2FFC276E4C38}" presName="invisiNode" presStyleLbl="node1" presStyleIdx="1" presStyleCnt="4"/>
      <dgm:spPr/>
    </dgm:pt>
    <dgm:pt modelId="{F3923C86-DA72-6C44-AA9D-20B8FA2F4DB9}" type="pres">
      <dgm:prSet presAssocID="{45E1B05A-5D95-E24A-BDBB-2FFC276E4C38}"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DA889EF-2F23-3D4D-B9EE-7E646D4570FA}" type="pres">
      <dgm:prSet presAssocID="{19D94743-39AD-0349-8005-E4A4BD8039D3}" presName="sibTrans" presStyleLbl="sibTrans2D1" presStyleIdx="0" presStyleCnt="0"/>
      <dgm:spPr/>
    </dgm:pt>
    <dgm:pt modelId="{2FCF1F13-9D5C-774A-B6BD-3A8AA330790F}" type="pres">
      <dgm:prSet presAssocID="{473849E4-90CF-244E-8B47-A39CC5FA4CAE}" presName="compNode" presStyleCnt="0"/>
      <dgm:spPr/>
    </dgm:pt>
    <dgm:pt modelId="{65360629-06D0-2743-9403-51F0A2B8993E}" type="pres">
      <dgm:prSet presAssocID="{473849E4-90CF-244E-8B47-A39CC5FA4CAE}" presName="bkgdShape" presStyleLbl="node1" presStyleIdx="2" presStyleCnt="4"/>
      <dgm:spPr/>
    </dgm:pt>
    <dgm:pt modelId="{BC37BDAD-B41B-B649-9E7C-B0C5050FA2B7}" type="pres">
      <dgm:prSet presAssocID="{473849E4-90CF-244E-8B47-A39CC5FA4CAE}" presName="nodeTx" presStyleLbl="node1" presStyleIdx="2" presStyleCnt="4">
        <dgm:presLayoutVars>
          <dgm:bulletEnabled val="1"/>
        </dgm:presLayoutVars>
      </dgm:prSet>
      <dgm:spPr/>
    </dgm:pt>
    <dgm:pt modelId="{5BC66997-E61E-D74B-830E-F30B22235C84}" type="pres">
      <dgm:prSet presAssocID="{473849E4-90CF-244E-8B47-A39CC5FA4CAE}" presName="invisiNode" presStyleLbl="node1" presStyleIdx="2" presStyleCnt="4"/>
      <dgm:spPr/>
    </dgm:pt>
    <dgm:pt modelId="{8520FD62-942B-794F-82B8-5E1A770CA2C1}" type="pres">
      <dgm:prSet presAssocID="{473849E4-90CF-244E-8B47-A39CC5FA4CAE}"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FB4E20C2-6DD6-ED4A-B10E-FB06EAB50554}" type="pres">
      <dgm:prSet presAssocID="{AE10AF0D-6AC0-6F41-89F2-7D95E55741E3}" presName="sibTrans" presStyleLbl="sibTrans2D1" presStyleIdx="0" presStyleCnt="0"/>
      <dgm:spPr/>
    </dgm:pt>
    <dgm:pt modelId="{C4C891D7-C04F-AC43-80F0-BC9668DF60D7}" type="pres">
      <dgm:prSet presAssocID="{D46ABF25-9BAA-0F4A-8D8F-1D9670443F5A}" presName="compNode" presStyleCnt="0"/>
      <dgm:spPr/>
    </dgm:pt>
    <dgm:pt modelId="{D1E50249-3073-0E43-A78A-6CE87C71B85B}" type="pres">
      <dgm:prSet presAssocID="{D46ABF25-9BAA-0F4A-8D8F-1D9670443F5A}" presName="bkgdShape" presStyleLbl="node1" presStyleIdx="3" presStyleCnt="4"/>
      <dgm:spPr/>
    </dgm:pt>
    <dgm:pt modelId="{024D1F41-3F68-084F-A7E5-EAF5AB48ACC2}" type="pres">
      <dgm:prSet presAssocID="{D46ABF25-9BAA-0F4A-8D8F-1D9670443F5A}" presName="nodeTx" presStyleLbl="node1" presStyleIdx="3" presStyleCnt="4">
        <dgm:presLayoutVars>
          <dgm:bulletEnabled val="1"/>
        </dgm:presLayoutVars>
      </dgm:prSet>
      <dgm:spPr/>
    </dgm:pt>
    <dgm:pt modelId="{9B5D36B1-1000-D843-960A-2CD61B8F3101}" type="pres">
      <dgm:prSet presAssocID="{D46ABF25-9BAA-0F4A-8D8F-1D9670443F5A}" presName="invisiNode" presStyleLbl="node1" presStyleIdx="3" presStyleCnt="4"/>
      <dgm:spPr/>
    </dgm:pt>
    <dgm:pt modelId="{5CEFD83F-480D-9D41-BA63-6D2E39F5C79E}" type="pres">
      <dgm:prSet presAssocID="{D46ABF25-9BAA-0F4A-8D8F-1D9670443F5A}"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Lst>
  <dgm:cxnLst>
    <dgm:cxn modelId="{7EDB8301-648E-474D-8DFD-EDEEF3914550}" type="presOf" srcId="{473849E4-90CF-244E-8B47-A39CC5FA4CAE}" destId="{BC37BDAD-B41B-B649-9E7C-B0C5050FA2B7}" srcOrd="1" destOrd="0" presId="urn:microsoft.com/office/officeart/2005/8/layout/hList7"/>
    <dgm:cxn modelId="{EA853706-44F6-204B-9A48-77FDAED54C50}" type="presOf" srcId="{19D94743-39AD-0349-8005-E4A4BD8039D3}" destId="{CDA889EF-2F23-3D4D-B9EE-7E646D4570FA}" srcOrd="0" destOrd="0" presId="urn:microsoft.com/office/officeart/2005/8/layout/hList7"/>
    <dgm:cxn modelId="{1925ED0A-0347-FA44-9AEA-5901D80706E7}" type="presOf" srcId="{DB4BDE5F-6B14-1F43-B12A-A43DA266D9A0}" destId="{4DD1840D-220A-AE48-8D65-1A402FBF34A4}" srcOrd="0" destOrd="0" presId="urn:microsoft.com/office/officeart/2005/8/layout/hList7"/>
    <dgm:cxn modelId="{25BB1F11-18CF-9A4A-829B-418BE2F1CB85}" srcId="{B82422CA-1C21-B747-BF1E-5303EE7D48FE}" destId="{45E1B05A-5D95-E24A-BDBB-2FFC276E4C38}" srcOrd="1" destOrd="0" parTransId="{5F33C7F6-31CC-034A-BE0E-3797FC58AC4C}" sibTransId="{19D94743-39AD-0349-8005-E4A4BD8039D3}"/>
    <dgm:cxn modelId="{CB44E72A-65DC-C147-A8FA-FDDD7D05061D}" srcId="{B82422CA-1C21-B747-BF1E-5303EE7D48FE}" destId="{DB4BDE5F-6B14-1F43-B12A-A43DA266D9A0}" srcOrd="0" destOrd="0" parTransId="{E7CA40A6-1434-F440-AB4D-EA8D7B739A93}" sibTransId="{BE95B2F4-1B7B-1F4F-B724-2C36A5F81CF9}"/>
    <dgm:cxn modelId="{E5715076-3CA2-8D46-BBE0-B9FBBF975EC2}" srcId="{B82422CA-1C21-B747-BF1E-5303EE7D48FE}" destId="{473849E4-90CF-244E-8B47-A39CC5FA4CAE}" srcOrd="2" destOrd="0" parTransId="{42C3D546-E2FE-6D4A-AADA-D5250C8DB20E}" sibTransId="{AE10AF0D-6AC0-6F41-89F2-7D95E55741E3}"/>
    <dgm:cxn modelId="{888E6477-0750-F14F-957F-35CE584A7330}" type="presOf" srcId="{473849E4-90CF-244E-8B47-A39CC5FA4CAE}" destId="{65360629-06D0-2743-9403-51F0A2B8993E}" srcOrd="0" destOrd="0" presId="urn:microsoft.com/office/officeart/2005/8/layout/hList7"/>
    <dgm:cxn modelId="{52E20285-0770-A548-B9D3-A5159F00256C}" type="presOf" srcId="{AE10AF0D-6AC0-6F41-89F2-7D95E55741E3}" destId="{FB4E20C2-6DD6-ED4A-B10E-FB06EAB50554}" srcOrd="0" destOrd="0" presId="urn:microsoft.com/office/officeart/2005/8/layout/hList7"/>
    <dgm:cxn modelId="{1A44A18B-34E5-2E4F-AFDA-66B53CA543DD}" type="presOf" srcId="{BE95B2F4-1B7B-1F4F-B724-2C36A5F81CF9}" destId="{5A587D3B-465C-DF49-8C53-1779F069A78B}" srcOrd="0" destOrd="0" presId="urn:microsoft.com/office/officeart/2005/8/layout/hList7"/>
    <dgm:cxn modelId="{A1ACDBB5-4C09-F940-9CF3-A1B2D2C32739}" type="presOf" srcId="{D46ABF25-9BAA-0F4A-8D8F-1D9670443F5A}" destId="{024D1F41-3F68-084F-A7E5-EAF5AB48ACC2}" srcOrd="1" destOrd="0" presId="urn:microsoft.com/office/officeart/2005/8/layout/hList7"/>
    <dgm:cxn modelId="{0C5D17B8-5FB4-8C41-90A6-2D7143529EF5}" type="presOf" srcId="{D46ABF25-9BAA-0F4A-8D8F-1D9670443F5A}" destId="{D1E50249-3073-0E43-A78A-6CE87C71B85B}" srcOrd="0" destOrd="0" presId="urn:microsoft.com/office/officeart/2005/8/layout/hList7"/>
    <dgm:cxn modelId="{CF5E70C7-3FDB-0549-9FE1-1A6928489031}" type="presOf" srcId="{B82422CA-1C21-B747-BF1E-5303EE7D48FE}" destId="{F3B381ED-7E25-894D-B1FD-C1CBCAD1DEC7}" srcOrd="0" destOrd="0" presId="urn:microsoft.com/office/officeart/2005/8/layout/hList7"/>
    <dgm:cxn modelId="{BCA645CC-0C75-2345-8680-2944F22AF25C}" srcId="{B82422CA-1C21-B747-BF1E-5303EE7D48FE}" destId="{D46ABF25-9BAA-0F4A-8D8F-1D9670443F5A}" srcOrd="3" destOrd="0" parTransId="{B7B7800B-635A-7E49-9517-6E79DF0C3988}" sibTransId="{0DEFDCF8-A785-0449-80EC-A87AE3A31029}"/>
    <dgm:cxn modelId="{0FBB3EDC-7B25-BB47-911D-0247DF98F202}" type="presOf" srcId="{DB4BDE5F-6B14-1F43-B12A-A43DA266D9A0}" destId="{003551C7-1770-B14F-BF99-905ACF0B709D}" srcOrd="1" destOrd="0" presId="urn:microsoft.com/office/officeart/2005/8/layout/hList7"/>
    <dgm:cxn modelId="{75ACC4F3-A11A-0649-8CAB-A5C2144E3B9D}" type="presOf" srcId="{45E1B05A-5D95-E24A-BDBB-2FFC276E4C38}" destId="{C67E63AF-C846-4E47-84C0-D70C63B548B9}" srcOrd="1" destOrd="0" presId="urn:microsoft.com/office/officeart/2005/8/layout/hList7"/>
    <dgm:cxn modelId="{4905AAFE-8CA0-7A42-BDC4-7AAFCF867416}" type="presOf" srcId="{45E1B05A-5D95-E24A-BDBB-2FFC276E4C38}" destId="{A67003E2-2AD2-4044-AD49-37A69460BEB7}" srcOrd="0" destOrd="0" presId="urn:microsoft.com/office/officeart/2005/8/layout/hList7"/>
    <dgm:cxn modelId="{C3E6A9C0-AC2E-ED42-9A01-A3AB158056D4}" type="presParOf" srcId="{F3B381ED-7E25-894D-B1FD-C1CBCAD1DEC7}" destId="{950D39FE-DCDB-0443-B28A-27DA3C6BB630}" srcOrd="0" destOrd="0" presId="urn:microsoft.com/office/officeart/2005/8/layout/hList7"/>
    <dgm:cxn modelId="{6964F99C-B0E8-8549-882A-E4E19C8E9F00}" type="presParOf" srcId="{F3B381ED-7E25-894D-B1FD-C1CBCAD1DEC7}" destId="{F4148269-9F67-6045-B88F-72F286E5EBAC}" srcOrd="1" destOrd="0" presId="urn:microsoft.com/office/officeart/2005/8/layout/hList7"/>
    <dgm:cxn modelId="{ED488E1A-DCF4-A743-A22A-09D64E79DD12}" type="presParOf" srcId="{F4148269-9F67-6045-B88F-72F286E5EBAC}" destId="{2B019275-BE75-9145-B863-572BA600D43B}" srcOrd="0" destOrd="0" presId="urn:microsoft.com/office/officeart/2005/8/layout/hList7"/>
    <dgm:cxn modelId="{66B0694B-EF70-8647-A426-337C72AD0869}" type="presParOf" srcId="{2B019275-BE75-9145-B863-572BA600D43B}" destId="{4DD1840D-220A-AE48-8D65-1A402FBF34A4}" srcOrd="0" destOrd="0" presId="urn:microsoft.com/office/officeart/2005/8/layout/hList7"/>
    <dgm:cxn modelId="{73EF8780-7B82-864E-87B7-A1E7642D90FD}" type="presParOf" srcId="{2B019275-BE75-9145-B863-572BA600D43B}" destId="{003551C7-1770-B14F-BF99-905ACF0B709D}" srcOrd="1" destOrd="0" presId="urn:microsoft.com/office/officeart/2005/8/layout/hList7"/>
    <dgm:cxn modelId="{83A00D82-F331-2841-9F4E-6221BB339B8E}" type="presParOf" srcId="{2B019275-BE75-9145-B863-572BA600D43B}" destId="{11B8E4F7-EC5E-A34F-8722-E43EC4F3DDCD}" srcOrd="2" destOrd="0" presId="urn:microsoft.com/office/officeart/2005/8/layout/hList7"/>
    <dgm:cxn modelId="{3004E509-2F70-C642-B709-845307F5A495}" type="presParOf" srcId="{2B019275-BE75-9145-B863-572BA600D43B}" destId="{87240659-96E4-1546-9CA9-C835D063CB88}" srcOrd="3" destOrd="0" presId="urn:microsoft.com/office/officeart/2005/8/layout/hList7"/>
    <dgm:cxn modelId="{FC5FA654-D51C-484D-BEBA-9AF709E48E21}" type="presParOf" srcId="{F4148269-9F67-6045-B88F-72F286E5EBAC}" destId="{5A587D3B-465C-DF49-8C53-1779F069A78B}" srcOrd="1" destOrd="0" presId="urn:microsoft.com/office/officeart/2005/8/layout/hList7"/>
    <dgm:cxn modelId="{BD1972E4-4738-CE4C-9774-968D5CAC2024}" type="presParOf" srcId="{F4148269-9F67-6045-B88F-72F286E5EBAC}" destId="{CCB9BA30-85EA-404F-BACE-CA4DA254BB9B}" srcOrd="2" destOrd="0" presId="urn:microsoft.com/office/officeart/2005/8/layout/hList7"/>
    <dgm:cxn modelId="{68646971-139E-7B4B-8710-AB5E06DAC8A1}" type="presParOf" srcId="{CCB9BA30-85EA-404F-BACE-CA4DA254BB9B}" destId="{A67003E2-2AD2-4044-AD49-37A69460BEB7}" srcOrd="0" destOrd="0" presId="urn:microsoft.com/office/officeart/2005/8/layout/hList7"/>
    <dgm:cxn modelId="{D510244F-9A5D-2D44-B13C-E64A0693638D}" type="presParOf" srcId="{CCB9BA30-85EA-404F-BACE-CA4DA254BB9B}" destId="{C67E63AF-C846-4E47-84C0-D70C63B548B9}" srcOrd="1" destOrd="0" presId="urn:microsoft.com/office/officeart/2005/8/layout/hList7"/>
    <dgm:cxn modelId="{ED5D8BC8-9085-4144-8928-3A5C812EC38E}" type="presParOf" srcId="{CCB9BA30-85EA-404F-BACE-CA4DA254BB9B}" destId="{A7360030-AFB0-844A-89F9-260084461CCE}" srcOrd="2" destOrd="0" presId="urn:microsoft.com/office/officeart/2005/8/layout/hList7"/>
    <dgm:cxn modelId="{96F75785-2850-4446-B139-5D1BAAB11289}" type="presParOf" srcId="{CCB9BA30-85EA-404F-BACE-CA4DA254BB9B}" destId="{F3923C86-DA72-6C44-AA9D-20B8FA2F4DB9}" srcOrd="3" destOrd="0" presId="urn:microsoft.com/office/officeart/2005/8/layout/hList7"/>
    <dgm:cxn modelId="{ED0BE3BE-526F-1F4E-9215-45E81C0F21BD}" type="presParOf" srcId="{F4148269-9F67-6045-B88F-72F286E5EBAC}" destId="{CDA889EF-2F23-3D4D-B9EE-7E646D4570FA}" srcOrd="3" destOrd="0" presId="urn:microsoft.com/office/officeart/2005/8/layout/hList7"/>
    <dgm:cxn modelId="{AB50F17D-3522-8A4F-9BBA-35B7E8276A39}" type="presParOf" srcId="{F4148269-9F67-6045-B88F-72F286E5EBAC}" destId="{2FCF1F13-9D5C-774A-B6BD-3A8AA330790F}" srcOrd="4" destOrd="0" presId="urn:microsoft.com/office/officeart/2005/8/layout/hList7"/>
    <dgm:cxn modelId="{1D214338-7D8E-1D41-A5F3-F4BDA0C5E7D7}" type="presParOf" srcId="{2FCF1F13-9D5C-774A-B6BD-3A8AA330790F}" destId="{65360629-06D0-2743-9403-51F0A2B8993E}" srcOrd="0" destOrd="0" presId="urn:microsoft.com/office/officeart/2005/8/layout/hList7"/>
    <dgm:cxn modelId="{93767721-1422-A645-9B4F-CFFD13B955CA}" type="presParOf" srcId="{2FCF1F13-9D5C-774A-B6BD-3A8AA330790F}" destId="{BC37BDAD-B41B-B649-9E7C-B0C5050FA2B7}" srcOrd="1" destOrd="0" presId="urn:microsoft.com/office/officeart/2005/8/layout/hList7"/>
    <dgm:cxn modelId="{0CCE4C99-8C33-D64B-AEC6-D194C4BC84B4}" type="presParOf" srcId="{2FCF1F13-9D5C-774A-B6BD-3A8AA330790F}" destId="{5BC66997-E61E-D74B-830E-F30B22235C84}" srcOrd="2" destOrd="0" presId="urn:microsoft.com/office/officeart/2005/8/layout/hList7"/>
    <dgm:cxn modelId="{618F7CDA-F7F4-8643-9B21-24B8419C3ABB}" type="presParOf" srcId="{2FCF1F13-9D5C-774A-B6BD-3A8AA330790F}" destId="{8520FD62-942B-794F-82B8-5E1A770CA2C1}" srcOrd="3" destOrd="0" presId="urn:microsoft.com/office/officeart/2005/8/layout/hList7"/>
    <dgm:cxn modelId="{C8F70518-0666-9246-8BC3-A2AF2F5D6495}" type="presParOf" srcId="{F4148269-9F67-6045-B88F-72F286E5EBAC}" destId="{FB4E20C2-6DD6-ED4A-B10E-FB06EAB50554}" srcOrd="5" destOrd="0" presId="urn:microsoft.com/office/officeart/2005/8/layout/hList7"/>
    <dgm:cxn modelId="{6788CAB2-A292-C249-838A-5B29476FF139}" type="presParOf" srcId="{F4148269-9F67-6045-B88F-72F286E5EBAC}" destId="{C4C891D7-C04F-AC43-80F0-BC9668DF60D7}" srcOrd="6" destOrd="0" presId="urn:microsoft.com/office/officeart/2005/8/layout/hList7"/>
    <dgm:cxn modelId="{08B5A156-61E4-C44F-B66D-42E173554FE7}" type="presParOf" srcId="{C4C891D7-C04F-AC43-80F0-BC9668DF60D7}" destId="{D1E50249-3073-0E43-A78A-6CE87C71B85B}" srcOrd="0" destOrd="0" presId="urn:microsoft.com/office/officeart/2005/8/layout/hList7"/>
    <dgm:cxn modelId="{F2CE5EF6-4160-6D4B-9199-EB8AB5C0B826}" type="presParOf" srcId="{C4C891D7-C04F-AC43-80F0-BC9668DF60D7}" destId="{024D1F41-3F68-084F-A7E5-EAF5AB48ACC2}" srcOrd="1" destOrd="0" presId="urn:microsoft.com/office/officeart/2005/8/layout/hList7"/>
    <dgm:cxn modelId="{8F332601-8837-CC47-9DAB-B033F8F2FAD0}" type="presParOf" srcId="{C4C891D7-C04F-AC43-80F0-BC9668DF60D7}" destId="{9B5D36B1-1000-D843-960A-2CD61B8F3101}" srcOrd="2" destOrd="0" presId="urn:microsoft.com/office/officeart/2005/8/layout/hList7"/>
    <dgm:cxn modelId="{9180F97C-5A07-724B-9D39-9A92838A7C0B}" type="presParOf" srcId="{C4C891D7-C04F-AC43-80F0-BC9668DF60D7}" destId="{5CEFD83F-480D-9D41-BA63-6D2E39F5C79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9D7B4-2160-2A47-BF4D-7463257F76D1}" type="doc">
      <dgm:prSet loTypeId="urn:microsoft.com/office/officeart/2008/layout/HorizontalMultiLevelHierarchy" loCatId="" qsTypeId="urn:microsoft.com/office/officeart/2005/8/quickstyle/3D4" qsCatId="3D" csTypeId="urn:microsoft.com/office/officeart/2005/8/colors/accent1_2" csCatId="accent1" phldr="1"/>
      <dgm:spPr/>
      <dgm:t>
        <a:bodyPr/>
        <a:lstStyle/>
        <a:p>
          <a:endParaRPr lang="en-GB"/>
        </a:p>
      </dgm:t>
    </dgm:pt>
    <dgm:pt modelId="{2DBED32D-166A-EA4B-9C98-E844B71CB0B7}">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Operations Functions</a:t>
          </a:r>
          <a:endParaRPr lang="en-GB" dirty="0">
            <a:solidFill>
              <a:schemeClr val="bg1"/>
            </a:solidFill>
            <a:latin typeface="Century Gothic" panose="020B0502020202020204" pitchFamily="34" charset="0"/>
          </a:endParaRPr>
        </a:p>
      </dgm:t>
    </dgm:pt>
    <dgm:pt modelId="{A9593361-6160-8149-90DE-471C94937403}" type="parTrans" cxnId="{5A5353FC-7025-0E45-940D-4912C0523E14}">
      <dgm:prSet/>
      <dgm:spPr/>
      <dgm:t>
        <a:bodyPr/>
        <a:lstStyle/>
        <a:p>
          <a:endParaRPr lang="en-GB">
            <a:solidFill>
              <a:schemeClr val="bg1"/>
            </a:solidFill>
            <a:latin typeface="Century Gothic" panose="020B0502020202020204" pitchFamily="34" charset="0"/>
          </a:endParaRPr>
        </a:p>
      </dgm:t>
    </dgm:pt>
    <dgm:pt modelId="{7EDA007E-72B5-6547-832B-561A1A6A20F3}" type="sibTrans" cxnId="{5A5353FC-7025-0E45-940D-4912C0523E14}">
      <dgm:prSet/>
      <dgm:spPr/>
      <dgm:t>
        <a:bodyPr/>
        <a:lstStyle/>
        <a:p>
          <a:endParaRPr lang="en-GB">
            <a:solidFill>
              <a:schemeClr val="bg1"/>
            </a:solidFill>
            <a:latin typeface="Century Gothic" panose="020B0502020202020204" pitchFamily="34" charset="0"/>
          </a:endParaRPr>
        </a:p>
      </dgm:t>
    </dgm:pt>
    <dgm:pt modelId="{B44BD3D4-FAB7-B447-85D4-6B1BB898AC29}">
      <dgm:prSet phldrT="[Text]"/>
      <dgm:spPr>
        <a:solidFill>
          <a:schemeClr val="accent2">
            <a:lumMod val="75000"/>
          </a:schemeClr>
        </a:solidFill>
        <a:scene3d>
          <a:camera prst="orthographicFront"/>
          <a:lightRig rig="chilly" dir="t"/>
        </a:scene3d>
      </dgm:spPr>
      <dgm:t>
        <a:bodyPr/>
        <a:lstStyle/>
        <a:p>
          <a:r>
            <a:rPr lang="en-GB" dirty="0">
              <a:solidFill>
                <a:schemeClr val="bg1"/>
              </a:solidFill>
              <a:latin typeface="Century Gothic" panose="020B0502020202020204" pitchFamily="34" charset="0"/>
            </a:rPr>
            <a:t>Technical</a:t>
          </a:r>
        </a:p>
      </dgm:t>
    </dgm:pt>
    <dgm:pt modelId="{F27C409C-AD68-4941-9DAA-0D085036137A}" type="parTrans" cxnId="{62AB165A-3538-4240-88E5-5D49DDC09CE6}">
      <dgm:prSet/>
      <dgm:spPr>
        <a:ln w="6350"/>
      </dgm:spPr>
      <dgm:t>
        <a:bodyPr/>
        <a:lstStyle/>
        <a:p>
          <a:endParaRPr lang="en-GB">
            <a:solidFill>
              <a:schemeClr val="bg1"/>
            </a:solidFill>
            <a:latin typeface="Century Gothic" panose="020B0502020202020204" pitchFamily="34" charset="0"/>
          </a:endParaRPr>
        </a:p>
      </dgm:t>
    </dgm:pt>
    <dgm:pt modelId="{8D6941AD-7D0D-D944-8AF8-F81194B936EB}" type="sibTrans" cxnId="{62AB165A-3538-4240-88E5-5D49DDC09CE6}">
      <dgm:prSet/>
      <dgm:spPr/>
      <dgm:t>
        <a:bodyPr/>
        <a:lstStyle/>
        <a:p>
          <a:endParaRPr lang="en-GB">
            <a:solidFill>
              <a:schemeClr val="bg1"/>
            </a:solidFill>
            <a:latin typeface="Century Gothic" panose="020B0502020202020204" pitchFamily="34" charset="0"/>
          </a:endParaRPr>
        </a:p>
      </dgm:t>
    </dgm:pt>
    <dgm:pt modelId="{6BCD314F-8DF2-4549-80BA-E9727FF9FE7C}">
      <dgm:prSet phldrT="[Text]"/>
      <dgm:spPr>
        <a:solidFill>
          <a:schemeClr val="accent2">
            <a:lumMod val="75000"/>
          </a:schemeClr>
        </a:solidFill>
        <a:scene3d>
          <a:camera prst="orthographicFront"/>
          <a:lightRig rig="chilly" dir="t"/>
        </a:scene3d>
      </dgm:spPr>
      <dgm:t>
        <a:bodyPr/>
        <a:lstStyle/>
        <a:p>
          <a:r>
            <a:rPr lang="en-GB" dirty="0">
              <a:solidFill>
                <a:schemeClr val="bg1"/>
              </a:solidFill>
              <a:latin typeface="Century Gothic" panose="020B0502020202020204" pitchFamily="34" charset="0"/>
            </a:rPr>
            <a:t>Product &amp; Service</a:t>
          </a:r>
        </a:p>
      </dgm:t>
    </dgm:pt>
    <dgm:pt modelId="{7F90EC7B-4A25-D848-A61E-FE1E1BEEE4F9}" type="parTrans" cxnId="{4417E56E-3F7C-EF46-8422-3D0F3737BCB6}">
      <dgm:prSet/>
      <dgm:spPr>
        <a:ln w="6350"/>
      </dgm:spPr>
      <dgm:t>
        <a:bodyPr/>
        <a:lstStyle/>
        <a:p>
          <a:endParaRPr lang="en-GB">
            <a:solidFill>
              <a:schemeClr val="bg1"/>
            </a:solidFill>
            <a:latin typeface="Century Gothic" panose="020B0502020202020204" pitchFamily="34" charset="0"/>
          </a:endParaRPr>
        </a:p>
      </dgm:t>
    </dgm:pt>
    <dgm:pt modelId="{D872AD67-B6FD-DE44-81F7-C4628D693448}" type="sibTrans" cxnId="{4417E56E-3F7C-EF46-8422-3D0F3737BCB6}">
      <dgm:prSet/>
      <dgm:spPr/>
      <dgm:t>
        <a:bodyPr/>
        <a:lstStyle/>
        <a:p>
          <a:endParaRPr lang="en-GB">
            <a:solidFill>
              <a:schemeClr val="bg1"/>
            </a:solidFill>
            <a:latin typeface="Century Gothic" panose="020B0502020202020204" pitchFamily="34" charset="0"/>
          </a:endParaRPr>
        </a:p>
      </dgm:t>
    </dgm:pt>
    <dgm:pt modelId="{7790B5D0-CE12-D242-99F4-B9E83880025D}">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Finance</a:t>
          </a:r>
          <a:endParaRPr lang="en-GB" dirty="0">
            <a:solidFill>
              <a:schemeClr val="bg1"/>
            </a:solidFill>
            <a:latin typeface="Century Gothic" panose="020B0502020202020204" pitchFamily="34" charset="0"/>
          </a:endParaRPr>
        </a:p>
      </dgm:t>
    </dgm:pt>
    <dgm:pt modelId="{855F2E09-F658-1347-8450-B707A1B9B199}" type="parTrans" cxnId="{126A61B5-2A6A-724F-9D58-7C36CFB09251}">
      <dgm:prSet/>
      <dgm:spPr>
        <a:ln w="6350"/>
      </dgm:spPr>
      <dgm:t>
        <a:bodyPr/>
        <a:lstStyle/>
        <a:p>
          <a:endParaRPr lang="en-GB">
            <a:solidFill>
              <a:schemeClr val="bg1"/>
            </a:solidFill>
            <a:latin typeface="Century Gothic" panose="020B0502020202020204" pitchFamily="34" charset="0"/>
          </a:endParaRPr>
        </a:p>
      </dgm:t>
    </dgm:pt>
    <dgm:pt modelId="{99E49AE2-7A13-774D-B035-6E3BF6FA422F}" type="sibTrans" cxnId="{126A61B5-2A6A-724F-9D58-7C36CFB09251}">
      <dgm:prSet/>
      <dgm:spPr/>
      <dgm:t>
        <a:bodyPr/>
        <a:lstStyle/>
        <a:p>
          <a:endParaRPr lang="en-GB">
            <a:solidFill>
              <a:schemeClr val="bg1"/>
            </a:solidFill>
            <a:latin typeface="Century Gothic" panose="020B0502020202020204" pitchFamily="34" charset="0"/>
          </a:endParaRPr>
        </a:p>
      </dgm:t>
    </dgm:pt>
    <dgm:pt modelId="{CE989243-F77C-E14D-B058-D67C0A5779CB}">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HR</a:t>
          </a:r>
          <a:endParaRPr lang="en-GB" dirty="0">
            <a:solidFill>
              <a:schemeClr val="bg1"/>
            </a:solidFill>
            <a:latin typeface="Century Gothic" panose="020B0502020202020204" pitchFamily="34" charset="0"/>
          </a:endParaRPr>
        </a:p>
      </dgm:t>
    </dgm:pt>
    <dgm:pt modelId="{EAD844A2-80CE-7C4F-BACD-C4D475819FE5}" type="parTrans" cxnId="{7F05DB4B-3795-934B-A03F-28F255E2960E}">
      <dgm:prSet/>
      <dgm:spPr>
        <a:ln w="6350"/>
      </dgm:spPr>
      <dgm:t>
        <a:bodyPr/>
        <a:lstStyle/>
        <a:p>
          <a:endParaRPr lang="en-GB">
            <a:solidFill>
              <a:schemeClr val="bg1"/>
            </a:solidFill>
            <a:latin typeface="Century Gothic" panose="020B0502020202020204" pitchFamily="34" charset="0"/>
          </a:endParaRPr>
        </a:p>
      </dgm:t>
    </dgm:pt>
    <dgm:pt modelId="{78ACAE92-12D0-6D41-97DF-5AEA5C0EC9FD}" type="sibTrans" cxnId="{7F05DB4B-3795-934B-A03F-28F255E2960E}">
      <dgm:prSet/>
      <dgm:spPr/>
      <dgm:t>
        <a:bodyPr/>
        <a:lstStyle/>
        <a:p>
          <a:endParaRPr lang="en-GB">
            <a:solidFill>
              <a:schemeClr val="bg1"/>
            </a:solidFill>
            <a:latin typeface="Century Gothic" panose="020B0502020202020204" pitchFamily="34" charset="0"/>
          </a:endParaRPr>
        </a:p>
      </dgm:t>
    </dgm:pt>
    <dgm:pt modelId="{BD9B45F2-DCDA-AA4C-8984-9E15574365F0}">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Marketing</a:t>
          </a:r>
          <a:endParaRPr lang="en-GB" dirty="0">
            <a:solidFill>
              <a:schemeClr val="bg1"/>
            </a:solidFill>
            <a:latin typeface="Century Gothic" panose="020B0502020202020204" pitchFamily="34" charset="0"/>
          </a:endParaRPr>
        </a:p>
      </dgm:t>
    </dgm:pt>
    <dgm:pt modelId="{B6D31286-F5D1-2C47-A8E7-A0E96B2C06E6}" type="parTrans" cxnId="{6B148419-338F-F94F-B6C6-099ACDACED8B}">
      <dgm:prSet/>
      <dgm:spPr>
        <a:ln w="6350"/>
      </dgm:spPr>
      <dgm:t>
        <a:bodyPr/>
        <a:lstStyle/>
        <a:p>
          <a:endParaRPr lang="en-GB">
            <a:solidFill>
              <a:schemeClr val="bg1"/>
            </a:solidFill>
            <a:latin typeface="Century Gothic" panose="020B0502020202020204" pitchFamily="34" charset="0"/>
          </a:endParaRPr>
        </a:p>
      </dgm:t>
    </dgm:pt>
    <dgm:pt modelId="{114231B7-1D02-3742-881D-5418B3D24CC3}" type="sibTrans" cxnId="{6B148419-338F-F94F-B6C6-099ACDACED8B}">
      <dgm:prSet/>
      <dgm:spPr/>
      <dgm:t>
        <a:bodyPr/>
        <a:lstStyle/>
        <a:p>
          <a:endParaRPr lang="en-GB">
            <a:solidFill>
              <a:schemeClr val="bg1"/>
            </a:solidFill>
            <a:latin typeface="Century Gothic" panose="020B0502020202020204" pitchFamily="34" charset="0"/>
          </a:endParaRPr>
        </a:p>
      </dgm:t>
    </dgm:pt>
    <dgm:pt modelId="{C265D83D-D720-9640-80D4-DA977F811533}">
      <dgm:prSet phldrT="[Text]"/>
      <dgm:spPr>
        <a:solidFill>
          <a:schemeClr val="accent2">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Information Systems </a:t>
          </a:r>
          <a:endParaRPr lang="en-GB" dirty="0">
            <a:solidFill>
              <a:schemeClr val="bg1"/>
            </a:solidFill>
            <a:latin typeface="Century Gothic" panose="020B0502020202020204" pitchFamily="34" charset="0"/>
          </a:endParaRPr>
        </a:p>
      </dgm:t>
    </dgm:pt>
    <dgm:pt modelId="{8E3F9765-7617-1549-9A2C-ED0F9A1FA8AD}" type="parTrans" cxnId="{F3ACDDE4-2CA0-274A-93C0-E3792E8D5A2C}">
      <dgm:prSet/>
      <dgm:spPr>
        <a:ln w="6350"/>
      </dgm:spPr>
      <dgm:t>
        <a:bodyPr/>
        <a:lstStyle/>
        <a:p>
          <a:endParaRPr lang="en-GB">
            <a:solidFill>
              <a:schemeClr val="bg1"/>
            </a:solidFill>
            <a:latin typeface="Century Gothic" panose="020B0502020202020204" pitchFamily="34" charset="0"/>
          </a:endParaRPr>
        </a:p>
      </dgm:t>
    </dgm:pt>
    <dgm:pt modelId="{C3BEA23F-9B2F-D64F-8700-2897B60290E7}" type="sibTrans" cxnId="{F3ACDDE4-2CA0-274A-93C0-E3792E8D5A2C}">
      <dgm:prSet/>
      <dgm:spPr/>
      <dgm:t>
        <a:bodyPr/>
        <a:lstStyle/>
        <a:p>
          <a:endParaRPr lang="en-GB">
            <a:solidFill>
              <a:schemeClr val="bg1"/>
            </a:solidFill>
            <a:latin typeface="Century Gothic" panose="020B0502020202020204" pitchFamily="34" charset="0"/>
          </a:endParaRPr>
        </a:p>
      </dgm:t>
    </dgm:pt>
    <dgm:pt modelId="{43EDD583-9824-AA41-8F72-B8F7D05C4B25}">
      <dgm:prSet phldrT="[Text]"/>
      <dgm:spPr>
        <a:solidFill>
          <a:schemeClr val="accent3">
            <a:lumMod val="75000"/>
          </a:schemeClr>
        </a:solidFill>
        <a:scene3d>
          <a:camera prst="orthographicFront"/>
          <a:lightRig rig="chilly" dir="t"/>
        </a:scene3d>
      </dgm:spPr>
      <dgm:t>
        <a:bodyPr/>
        <a:lstStyle/>
        <a:p>
          <a:r>
            <a:rPr lang="en-GB" dirty="0">
              <a:solidFill>
                <a:schemeClr val="bg1"/>
              </a:solidFill>
              <a:latin typeface="Century Gothic" panose="020B0502020202020204" pitchFamily="34" charset="0"/>
            </a:rPr>
            <a:t>Technology needs</a:t>
          </a:r>
        </a:p>
      </dgm:t>
    </dgm:pt>
    <dgm:pt modelId="{72077654-9477-1549-A230-7AF5184EA1B1}" type="parTrans" cxnId="{3D44E1F4-035A-8544-B08F-B4CDC2B0E43B}">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68F5A70B-5584-A749-92E3-557A03A240BE}" type="sibTrans" cxnId="{3D44E1F4-035A-8544-B08F-B4CDC2B0E43B}">
      <dgm:prSet/>
      <dgm:spPr/>
      <dgm:t>
        <a:bodyPr/>
        <a:lstStyle/>
        <a:p>
          <a:endParaRPr lang="en-GB">
            <a:solidFill>
              <a:schemeClr val="bg1"/>
            </a:solidFill>
            <a:latin typeface="Century Gothic" panose="020B0502020202020204" pitchFamily="34" charset="0"/>
          </a:endParaRPr>
        </a:p>
      </dgm:t>
    </dgm:pt>
    <dgm:pt modelId="{FCFDDB46-FA63-C941-A2E6-D0C906C2DD98}">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Capabilities, capacities, Constraints </a:t>
          </a:r>
          <a:endParaRPr lang="en-GB" dirty="0">
            <a:solidFill>
              <a:schemeClr val="bg1"/>
            </a:solidFill>
            <a:latin typeface="Century Gothic" panose="020B0502020202020204" pitchFamily="34" charset="0"/>
          </a:endParaRPr>
        </a:p>
      </dgm:t>
    </dgm:pt>
    <dgm:pt modelId="{E1AC9CD8-8F84-9D49-81E1-CC8BD6136875}" type="parTrans" cxnId="{00D97111-140A-2845-B0C4-24BA29390F2D}">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E2E58E7E-CF1A-AC41-9718-33EBACD444C3}" type="sibTrans" cxnId="{00D97111-140A-2845-B0C4-24BA29390F2D}">
      <dgm:prSet/>
      <dgm:spPr/>
      <dgm:t>
        <a:bodyPr/>
        <a:lstStyle/>
        <a:p>
          <a:endParaRPr lang="en-GB">
            <a:solidFill>
              <a:schemeClr val="bg1"/>
            </a:solidFill>
            <a:latin typeface="Century Gothic" panose="020B0502020202020204" pitchFamily="34" charset="0"/>
          </a:endParaRPr>
        </a:p>
      </dgm:t>
    </dgm:pt>
    <dgm:pt modelId="{6863ABC0-AD0C-9149-8AD1-9F73F782A71F}">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Technology Options</a:t>
          </a:r>
          <a:endParaRPr lang="en-GB" dirty="0">
            <a:solidFill>
              <a:schemeClr val="bg1"/>
            </a:solidFill>
            <a:latin typeface="Century Gothic" panose="020B0502020202020204" pitchFamily="34" charset="0"/>
          </a:endParaRPr>
        </a:p>
      </dgm:t>
    </dgm:pt>
    <dgm:pt modelId="{79746D6F-3826-8745-876B-E3C9B48AE536}" type="parTrans" cxnId="{E631573B-B00A-B541-80A6-90378AEF5415}">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B4BB577D-7F4F-3442-B258-34000687FE7B}" type="sibTrans" cxnId="{E631573B-B00A-B541-80A6-90378AEF5415}">
      <dgm:prSet/>
      <dgm:spPr/>
      <dgm:t>
        <a:bodyPr/>
        <a:lstStyle/>
        <a:p>
          <a:endParaRPr lang="en-GB">
            <a:solidFill>
              <a:schemeClr val="bg1"/>
            </a:solidFill>
            <a:latin typeface="Century Gothic" panose="020B0502020202020204" pitchFamily="34" charset="0"/>
          </a:endParaRPr>
        </a:p>
      </dgm:t>
    </dgm:pt>
    <dgm:pt modelId="{28AF9023-3F2B-AE45-A27C-C6F8419DE840}">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New product/ Service ideas</a:t>
          </a:r>
          <a:endParaRPr lang="en-GB" dirty="0">
            <a:solidFill>
              <a:schemeClr val="bg1"/>
            </a:solidFill>
            <a:latin typeface="Century Gothic" panose="020B0502020202020204" pitchFamily="34" charset="0"/>
          </a:endParaRPr>
        </a:p>
      </dgm:t>
    </dgm:pt>
    <dgm:pt modelId="{007C12C6-7231-BF4E-81AA-BF8F701A0787}" type="parTrans" cxnId="{4F6A631B-0985-714E-823E-ADD4459DF501}">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36AB0F78-55C6-AD48-94B6-D35233A13E68}" type="sibTrans" cxnId="{4F6A631B-0985-714E-823E-ADD4459DF501}">
      <dgm:prSet/>
      <dgm:spPr/>
      <dgm:t>
        <a:bodyPr/>
        <a:lstStyle/>
        <a:p>
          <a:endParaRPr lang="en-GB">
            <a:solidFill>
              <a:schemeClr val="bg1"/>
            </a:solidFill>
            <a:latin typeface="Century Gothic" panose="020B0502020202020204" pitchFamily="34" charset="0"/>
          </a:endParaRPr>
        </a:p>
      </dgm:t>
    </dgm:pt>
    <dgm:pt modelId="{F31F2813-0602-F14E-B28B-0C18ECE988EE}">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Market activities, constraints &amp; gaps</a:t>
          </a:r>
          <a:endParaRPr lang="en-GB" dirty="0">
            <a:solidFill>
              <a:schemeClr val="bg1"/>
            </a:solidFill>
            <a:latin typeface="Century Gothic" panose="020B0502020202020204" pitchFamily="34" charset="0"/>
          </a:endParaRPr>
        </a:p>
      </dgm:t>
    </dgm:pt>
    <dgm:pt modelId="{51F3AE5D-4B79-1840-889E-402818F44984}" type="parTrans" cxnId="{62575E46-AFAF-7142-B949-AF2D6EF9362B}">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73F5BDCB-98FC-9543-B7DA-B5CD3A97AC05}" type="sibTrans" cxnId="{62575E46-AFAF-7142-B949-AF2D6EF9362B}">
      <dgm:prSet/>
      <dgm:spPr/>
      <dgm:t>
        <a:bodyPr/>
        <a:lstStyle/>
        <a:p>
          <a:endParaRPr lang="en-GB">
            <a:solidFill>
              <a:schemeClr val="bg1"/>
            </a:solidFill>
            <a:latin typeface="Century Gothic" panose="020B0502020202020204" pitchFamily="34" charset="0"/>
          </a:endParaRPr>
        </a:p>
      </dgm:t>
    </dgm:pt>
    <dgm:pt modelId="{57F8CE52-EB65-E44F-BFAA-4CF0F52BEB2A}">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Market opportunities</a:t>
          </a:r>
          <a:endParaRPr lang="en-GB" dirty="0">
            <a:solidFill>
              <a:schemeClr val="bg1"/>
            </a:solidFill>
            <a:latin typeface="Century Gothic" panose="020B0502020202020204" pitchFamily="34" charset="0"/>
          </a:endParaRPr>
        </a:p>
      </dgm:t>
    </dgm:pt>
    <dgm:pt modelId="{72F56552-7ABD-DF42-8EE8-1DFF316D6735}" type="parTrans" cxnId="{8D4DCCE3-466E-F846-A70C-CB9B309831F8}">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F8318DB3-356A-0347-8C6B-512576C341D9}" type="sibTrans" cxnId="{8D4DCCE3-466E-F846-A70C-CB9B309831F8}">
      <dgm:prSet/>
      <dgm:spPr/>
      <dgm:t>
        <a:bodyPr/>
        <a:lstStyle/>
        <a:p>
          <a:endParaRPr lang="en-GB">
            <a:solidFill>
              <a:schemeClr val="bg1"/>
            </a:solidFill>
            <a:latin typeface="Century Gothic" panose="020B0502020202020204" pitchFamily="34" charset="0"/>
          </a:endParaRPr>
        </a:p>
      </dgm:t>
    </dgm:pt>
    <dgm:pt modelId="{3A28F6F6-D8F9-0443-A1DA-F9E6C4D6BB0F}">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IS needs &amp; gaps</a:t>
          </a:r>
          <a:endParaRPr lang="en-GB" dirty="0">
            <a:solidFill>
              <a:schemeClr val="bg1"/>
            </a:solidFill>
            <a:latin typeface="Century Gothic" panose="020B0502020202020204" pitchFamily="34" charset="0"/>
          </a:endParaRPr>
        </a:p>
      </dgm:t>
    </dgm:pt>
    <dgm:pt modelId="{DEE8BBB1-9EB9-4E46-BB5B-8F07C8DD53ED}" type="parTrans" cxnId="{5E9229E1-0EE3-A943-A7F4-EB3AF0401CD3}">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F13A03BB-0948-0842-AE4D-2D7D4717745A}" type="sibTrans" cxnId="{5E9229E1-0EE3-A943-A7F4-EB3AF0401CD3}">
      <dgm:prSet/>
      <dgm:spPr/>
      <dgm:t>
        <a:bodyPr/>
        <a:lstStyle/>
        <a:p>
          <a:endParaRPr lang="en-GB">
            <a:solidFill>
              <a:schemeClr val="bg1"/>
            </a:solidFill>
            <a:latin typeface="Century Gothic" panose="020B0502020202020204" pitchFamily="34" charset="0"/>
          </a:endParaRPr>
        </a:p>
      </dgm:t>
    </dgm:pt>
    <dgm:pt modelId="{0D11A8D7-0B74-904E-9903-424A25CC30D5}">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IS improvement systems &amp; tools</a:t>
          </a:r>
          <a:endParaRPr lang="en-GB" dirty="0">
            <a:solidFill>
              <a:schemeClr val="bg1"/>
            </a:solidFill>
            <a:latin typeface="Century Gothic" panose="020B0502020202020204" pitchFamily="34" charset="0"/>
          </a:endParaRPr>
        </a:p>
      </dgm:t>
    </dgm:pt>
    <dgm:pt modelId="{4242DA49-43AC-7644-A4A2-7AC6B3E5709A}" type="parTrans" cxnId="{C53520BC-DB6F-8C44-AEFD-0AF27AC4EEFB}">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10290F40-9CF4-A943-97C5-0FD2B3BB6FC8}" type="sibTrans" cxnId="{C53520BC-DB6F-8C44-AEFD-0AF27AC4EEFB}">
      <dgm:prSet/>
      <dgm:spPr/>
      <dgm:t>
        <a:bodyPr/>
        <a:lstStyle/>
        <a:p>
          <a:endParaRPr lang="en-GB">
            <a:solidFill>
              <a:schemeClr val="bg1"/>
            </a:solidFill>
            <a:latin typeface="Century Gothic" panose="020B0502020202020204" pitchFamily="34" charset="0"/>
          </a:endParaRPr>
        </a:p>
      </dgm:t>
    </dgm:pt>
    <dgm:pt modelId="{ADD34C99-D753-3543-9F2B-5AAE11C90D70}">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HR needs &amp; gaps</a:t>
          </a:r>
          <a:endParaRPr lang="en-GB" dirty="0">
            <a:solidFill>
              <a:schemeClr val="bg1"/>
            </a:solidFill>
            <a:latin typeface="Century Gothic" panose="020B0502020202020204" pitchFamily="34" charset="0"/>
          </a:endParaRPr>
        </a:p>
      </dgm:t>
    </dgm:pt>
    <dgm:pt modelId="{982227F4-0C76-3840-878A-77E329659BF5}" type="parTrans" cxnId="{DE45FE9E-24A3-5645-AE46-CCEB2C79334F}">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D2CADDA0-3B15-B645-A3BE-AE4FA764C36A}" type="sibTrans" cxnId="{DE45FE9E-24A3-5645-AE46-CCEB2C79334F}">
      <dgm:prSet/>
      <dgm:spPr/>
      <dgm:t>
        <a:bodyPr/>
        <a:lstStyle/>
        <a:p>
          <a:endParaRPr lang="en-GB">
            <a:solidFill>
              <a:schemeClr val="bg1"/>
            </a:solidFill>
            <a:latin typeface="Century Gothic" panose="020B0502020202020204" pitchFamily="34" charset="0"/>
          </a:endParaRPr>
        </a:p>
      </dgm:t>
    </dgm:pt>
    <dgm:pt modelId="{01CA80F8-C80E-7D4F-ADC1-553289B06BED}">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HR recruitment, development &amp; training</a:t>
          </a:r>
          <a:endParaRPr lang="en-GB" dirty="0">
            <a:solidFill>
              <a:schemeClr val="bg1"/>
            </a:solidFill>
            <a:latin typeface="Century Gothic" panose="020B0502020202020204" pitchFamily="34" charset="0"/>
          </a:endParaRPr>
        </a:p>
      </dgm:t>
    </dgm:pt>
    <dgm:pt modelId="{74485B25-8962-BE43-9B3C-6A428344A187}" type="parTrans" cxnId="{D0DD1961-8520-8747-8E4C-922FAE3A8175}">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304FDF5A-74EB-0242-9BC2-47187EB262D0}" type="sibTrans" cxnId="{D0DD1961-8520-8747-8E4C-922FAE3A8175}">
      <dgm:prSet/>
      <dgm:spPr/>
      <dgm:t>
        <a:bodyPr/>
        <a:lstStyle/>
        <a:p>
          <a:endParaRPr lang="en-GB">
            <a:solidFill>
              <a:schemeClr val="bg1"/>
            </a:solidFill>
            <a:latin typeface="Century Gothic" panose="020B0502020202020204" pitchFamily="34" charset="0"/>
          </a:endParaRPr>
        </a:p>
      </dgm:t>
    </dgm:pt>
    <dgm:pt modelId="{3DD15EAD-231A-DA47-9BC7-B5557BECEFF8}">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Finance constraints / Performance measurements/</a:t>
          </a:r>
          <a:endParaRPr lang="en-GB" dirty="0">
            <a:solidFill>
              <a:schemeClr val="bg1"/>
            </a:solidFill>
            <a:latin typeface="Century Gothic" panose="020B0502020202020204" pitchFamily="34" charset="0"/>
          </a:endParaRPr>
        </a:p>
      </dgm:t>
    </dgm:pt>
    <dgm:pt modelId="{8007E027-9580-3941-B42A-4C90667BB2EA}" type="parTrans" cxnId="{81DB2AE0-DD25-0A49-BE51-643CCFCB9254}">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9E3A9F68-0759-4041-B5F5-AD65126555CD}" type="sibTrans" cxnId="{81DB2AE0-DD25-0A49-BE51-643CCFCB9254}">
      <dgm:prSet/>
      <dgm:spPr/>
      <dgm:t>
        <a:bodyPr/>
        <a:lstStyle/>
        <a:p>
          <a:endParaRPr lang="en-GB">
            <a:solidFill>
              <a:schemeClr val="bg1"/>
            </a:solidFill>
            <a:latin typeface="Century Gothic" panose="020B0502020202020204" pitchFamily="34" charset="0"/>
          </a:endParaRPr>
        </a:p>
      </dgm:t>
    </dgm:pt>
    <dgm:pt modelId="{2C5CCEAF-D87B-9149-A1A7-319011BE23ED}">
      <dgm:prSet phldrT="[Text]"/>
      <dgm:spPr>
        <a:solidFill>
          <a:schemeClr val="accent3">
            <a:lumMod val="75000"/>
          </a:schemeClr>
        </a:solidFill>
        <a:scene3d>
          <a:camera prst="orthographicFront"/>
          <a:lightRig rig="chilly" dir="t"/>
        </a:scene3d>
      </dgm:spPr>
      <dgm:t>
        <a:bodyPr/>
        <a:lstStyle/>
        <a:p>
          <a:r>
            <a:rPr lang="en-GB">
              <a:solidFill>
                <a:schemeClr val="bg1"/>
              </a:solidFill>
              <a:latin typeface="Century Gothic" panose="020B0502020202020204" pitchFamily="34" charset="0"/>
            </a:rPr>
            <a:t>Decision making data</a:t>
          </a:r>
          <a:endParaRPr lang="en-GB" dirty="0">
            <a:solidFill>
              <a:schemeClr val="bg1"/>
            </a:solidFill>
            <a:latin typeface="Century Gothic" panose="020B0502020202020204" pitchFamily="34" charset="0"/>
          </a:endParaRPr>
        </a:p>
      </dgm:t>
    </dgm:pt>
    <dgm:pt modelId="{6AC2B8CC-72E5-844A-8106-70FC4068B0A7}" type="parTrans" cxnId="{0C2F6327-BB03-6A40-8704-EBE573F38FA7}">
      <dgm:prSet/>
      <dgm:spPr>
        <a:ln w="6350"/>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5946CA89-855C-5544-86A8-EC5BFD5375FB}" type="sibTrans" cxnId="{0C2F6327-BB03-6A40-8704-EBE573F38FA7}">
      <dgm:prSet/>
      <dgm:spPr/>
      <dgm:t>
        <a:bodyPr/>
        <a:lstStyle/>
        <a:p>
          <a:endParaRPr lang="en-GB">
            <a:solidFill>
              <a:schemeClr val="bg1"/>
            </a:solidFill>
            <a:latin typeface="Century Gothic" panose="020B0502020202020204" pitchFamily="34" charset="0"/>
          </a:endParaRPr>
        </a:p>
      </dgm:t>
    </dgm:pt>
    <dgm:pt modelId="{D1832F05-7DDD-5E43-9C62-34AF0BFBBD8D}" type="pres">
      <dgm:prSet presAssocID="{5DC9D7B4-2160-2A47-BF4D-7463257F76D1}" presName="Name0" presStyleCnt="0">
        <dgm:presLayoutVars>
          <dgm:chPref val="1"/>
          <dgm:dir/>
          <dgm:animOne val="branch"/>
          <dgm:animLvl val="lvl"/>
          <dgm:resizeHandles val="exact"/>
        </dgm:presLayoutVars>
      </dgm:prSet>
      <dgm:spPr/>
    </dgm:pt>
    <dgm:pt modelId="{61B71F8B-5B2E-794C-A62F-DF5A8F6D6AE9}" type="pres">
      <dgm:prSet presAssocID="{2DBED32D-166A-EA4B-9C98-E844B71CB0B7}" presName="root1" presStyleCnt="0"/>
      <dgm:spPr/>
    </dgm:pt>
    <dgm:pt modelId="{AFA33DE5-9C6C-F64E-9551-F32470BDE919}" type="pres">
      <dgm:prSet presAssocID="{2DBED32D-166A-EA4B-9C98-E844B71CB0B7}" presName="LevelOneTextNode" presStyleLbl="node0" presStyleIdx="0" presStyleCnt="1">
        <dgm:presLayoutVars>
          <dgm:chPref val="3"/>
        </dgm:presLayoutVars>
      </dgm:prSet>
      <dgm:spPr/>
    </dgm:pt>
    <dgm:pt modelId="{39BC2AFE-3C33-904F-A4B5-E8544429B099}" type="pres">
      <dgm:prSet presAssocID="{2DBED32D-166A-EA4B-9C98-E844B71CB0B7}" presName="level2hierChild" presStyleCnt="0"/>
      <dgm:spPr/>
    </dgm:pt>
    <dgm:pt modelId="{67EF37D2-82F1-F441-AC10-62EBA540CFC1}" type="pres">
      <dgm:prSet presAssocID="{F27C409C-AD68-4941-9DAA-0D085036137A}" presName="conn2-1" presStyleLbl="parChTrans1D2" presStyleIdx="0" presStyleCnt="6"/>
      <dgm:spPr/>
    </dgm:pt>
    <dgm:pt modelId="{84A9D7AC-243A-6448-A191-EEB8EB1A05BE}" type="pres">
      <dgm:prSet presAssocID="{F27C409C-AD68-4941-9DAA-0D085036137A}" presName="connTx" presStyleLbl="parChTrans1D2" presStyleIdx="0" presStyleCnt="6"/>
      <dgm:spPr/>
    </dgm:pt>
    <dgm:pt modelId="{160DFE4D-E8CA-C642-8A66-03E32A9662BA}" type="pres">
      <dgm:prSet presAssocID="{B44BD3D4-FAB7-B447-85D4-6B1BB898AC29}" presName="root2" presStyleCnt="0"/>
      <dgm:spPr/>
    </dgm:pt>
    <dgm:pt modelId="{DDF5A9AF-8748-784A-AA8D-02FE6389131F}" type="pres">
      <dgm:prSet presAssocID="{B44BD3D4-FAB7-B447-85D4-6B1BB898AC29}" presName="LevelTwoTextNode" presStyleLbl="node2" presStyleIdx="0" presStyleCnt="6">
        <dgm:presLayoutVars>
          <dgm:chPref val="3"/>
        </dgm:presLayoutVars>
      </dgm:prSet>
      <dgm:spPr/>
    </dgm:pt>
    <dgm:pt modelId="{84EB10C3-2EDE-8549-B0B1-A9801D7F8BD5}" type="pres">
      <dgm:prSet presAssocID="{B44BD3D4-FAB7-B447-85D4-6B1BB898AC29}" presName="level3hierChild" presStyleCnt="0"/>
      <dgm:spPr/>
    </dgm:pt>
    <dgm:pt modelId="{9FACF820-D76D-6A45-AF4D-2BEB25E9FD9B}" type="pres">
      <dgm:prSet presAssocID="{72077654-9477-1549-A230-7AF5184EA1B1}" presName="conn2-1" presStyleLbl="parChTrans1D3" presStyleIdx="0" presStyleCnt="6"/>
      <dgm:spPr/>
    </dgm:pt>
    <dgm:pt modelId="{6FAF11AF-46DD-7E4B-B4CF-B6222321DD1F}" type="pres">
      <dgm:prSet presAssocID="{72077654-9477-1549-A230-7AF5184EA1B1}" presName="connTx" presStyleLbl="parChTrans1D3" presStyleIdx="0" presStyleCnt="6"/>
      <dgm:spPr/>
    </dgm:pt>
    <dgm:pt modelId="{2D879A9A-38D5-C241-99E9-0CCA1951C90B}" type="pres">
      <dgm:prSet presAssocID="{43EDD583-9824-AA41-8F72-B8F7D05C4B25}" presName="root2" presStyleCnt="0"/>
      <dgm:spPr/>
    </dgm:pt>
    <dgm:pt modelId="{D5720C5D-5A46-9146-BFF1-BF37D973F150}" type="pres">
      <dgm:prSet presAssocID="{43EDD583-9824-AA41-8F72-B8F7D05C4B25}" presName="LevelTwoTextNode" presStyleLbl="node3" presStyleIdx="0" presStyleCnt="6">
        <dgm:presLayoutVars>
          <dgm:chPref val="3"/>
        </dgm:presLayoutVars>
      </dgm:prSet>
      <dgm:spPr/>
    </dgm:pt>
    <dgm:pt modelId="{FA30CA1B-6A4D-E64D-85D4-E711FBAC2DB4}" type="pres">
      <dgm:prSet presAssocID="{43EDD583-9824-AA41-8F72-B8F7D05C4B25}" presName="level3hierChild" presStyleCnt="0"/>
      <dgm:spPr/>
    </dgm:pt>
    <dgm:pt modelId="{39A935CB-5ECF-844C-AD8C-BAE43469112A}" type="pres">
      <dgm:prSet presAssocID="{79746D6F-3826-8745-876B-E3C9B48AE536}" presName="conn2-1" presStyleLbl="parChTrans1D4" presStyleIdx="0" presStyleCnt="6"/>
      <dgm:spPr/>
    </dgm:pt>
    <dgm:pt modelId="{EDFA5DA0-53EA-4A46-9F42-B6951574CE24}" type="pres">
      <dgm:prSet presAssocID="{79746D6F-3826-8745-876B-E3C9B48AE536}" presName="connTx" presStyleLbl="parChTrans1D4" presStyleIdx="0" presStyleCnt="6"/>
      <dgm:spPr/>
    </dgm:pt>
    <dgm:pt modelId="{8DFE89E7-27CE-2A42-A8BE-05EBC2334736}" type="pres">
      <dgm:prSet presAssocID="{6863ABC0-AD0C-9149-8AD1-9F73F782A71F}" presName="root2" presStyleCnt="0"/>
      <dgm:spPr/>
    </dgm:pt>
    <dgm:pt modelId="{DD11DAF7-27C4-3B46-BE70-A1E13C4E2816}" type="pres">
      <dgm:prSet presAssocID="{6863ABC0-AD0C-9149-8AD1-9F73F782A71F}" presName="LevelTwoTextNode" presStyleLbl="node4" presStyleIdx="0" presStyleCnt="6">
        <dgm:presLayoutVars>
          <dgm:chPref val="3"/>
        </dgm:presLayoutVars>
      </dgm:prSet>
      <dgm:spPr/>
    </dgm:pt>
    <dgm:pt modelId="{966CAADE-9B34-6442-94A6-03536627E113}" type="pres">
      <dgm:prSet presAssocID="{6863ABC0-AD0C-9149-8AD1-9F73F782A71F}" presName="level3hierChild" presStyleCnt="0"/>
      <dgm:spPr/>
    </dgm:pt>
    <dgm:pt modelId="{CAB270BF-E779-1543-ABCC-958500286463}" type="pres">
      <dgm:prSet presAssocID="{7F90EC7B-4A25-D848-A61E-FE1E1BEEE4F9}" presName="conn2-1" presStyleLbl="parChTrans1D2" presStyleIdx="1" presStyleCnt="6"/>
      <dgm:spPr/>
    </dgm:pt>
    <dgm:pt modelId="{A06780AF-A712-3841-83C7-CD02B341C32C}" type="pres">
      <dgm:prSet presAssocID="{7F90EC7B-4A25-D848-A61E-FE1E1BEEE4F9}" presName="connTx" presStyleLbl="parChTrans1D2" presStyleIdx="1" presStyleCnt="6"/>
      <dgm:spPr/>
    </dgm:pt>
    <dgm:pt modelId="{BC2A8E5F-6B3E-414D-911A-9B5E93100851}" type="pres">
      <dgm:prSet presAssocID="{6BCD314F-8DF2-4549-80BA-E9727FF9FE7C}" presName="root2" presStyleCnt="0"/>
      <dgm:spPr/>
    </dgm:pt>
    <dgm:pt modelId="{9F8D07D3-CE20-8F40-83E0-F254DD19E4C3}" type="pres">
      <dgm:prSet presAssocID="{6BCD314F-8DF2-4549-80BA-E9727FF9FE7C}" presName="LevelTwoTextNode" presStyleLbl="node2" presStyleIdx="1" presStyleCnt="6">
        <dgm:presLayoutVars>
          <dgm:chPref val="3"/>
        </dgm:presLayoutVars>
      </dgm:prSet>
      <dgm:spPr/>
    </dgm:pt>
    <dgm:pt modelId="{F097F4B6-85E0-BF49-B79D-C71FE6BD5494}" type="pres">
      <dgm:prSet presAssocID="{6BCD314F-8DF2-4549-80BA-E9727FF9FE7C}" presName="level3hierChild" presStyleCnt="0"/>
      <dgm:spPr/>
    </dgm:pt>
    <dgm:pt modelId="{A2605C07-A5D6-C042-9F72-22337969A2B0}" type="pres">
      <dgm:prSet presAssocID="{E1AC9CD8-8F84-9D49-81E1-CC8BD6136875}" presName="conn2-1" presStyleLbl="parChTrans1D3" presStyleIdx="1" presStyleCnt="6"/>
      <dgm:spPr/>
    </dgm:pt>
    <dgm:pt modelId="{9C522274-EC5D-1B46-BCBA-18C792E32E72}" type="pres">
      <dgm:prSet presAssocID="{E1AC9CD8-8F84-9D49-81E1-CC8BD6136875}" presName="connTx" presStyleLbl="parChTrans1D3" presStyleIdx="1" presStyleCnt="6"/>
      <dgm:spPr/>
    </dgm:pt>
    <dgm:pt modelId="{13DAD3CD-2C2D-B241-BBB3-14D45C9A1B10}" type="pres">
      <dgm:prSet presAssocID="{FCFDDB46-FA63-C941-A2E6-D0C906C2DD98}" presName="root2" presStyleCnt="0"/>
      <dgm:spPr/>
    </dgm:pt>
    <dgm:pt modelId="{83F95AA2-F120-654E-8FFA-4845B3A6161C}" type="pres">
      <dgm:prSet presAssocID="{FCFDDB46-FA63-C941-A2E6-D0C906C2DD98}" presName="LevelTwoTextNode" presStyleLbl="node3" presStyleIdx="1" presStyleCnt="6">
        <dgm:presLayoutVars>
          <dgm:chPref val="3"/>
        </dgm:presLayoutVars>
      </dgm:prSet>
      <dgm:spPr/>
    </dgm:pt>
    <dgm:pt modelId="{6FC76215-2E51-634A-964C-C34F78EC5E71}" type="pres">
      <dgm:prSet presAssocID="{FCFDDB46-FA63-C941-A2E6-D0C906C2DD98}" presName="level3hierChild" presStyleCnt="0"/>
      <dgm:spPr/>
    </dgm:pt>
    <dgm:pt modelId="{2423EE55-7EF7-E84B-945A-396D542BAEDD}" type="pres">
      <dgm:prSet presAssocID="{007C12C6-7231-BF4E-81AA-BF8F701A0787}" presName="conn2-1" presStyleLbl="parChTrans1D4" presStyleIdx="1" presStyleCnt="6"/>
      <dgm:spPr/>
    </dgm:pt>
    <dgm:pt modelId="{895AF6E7-AEB7-3F46-BE64-8FBF59CA9616}" type="pres">
      <dgm:prSet presAssocID="{007C12C6-7231-BF4E-81AA-BF8F701A0787}" presName="connTx" presStyleLbl="parChTrans1D4" presStyleIdx="1" presStyleCnt="6"/>
      <dgm:spPr/>
    </dgm:pt>
    <dgm:pt modelId="{CC88C56D-189B-8046-979B-C9C1213FB603}" type="pres">
      <dgm:prSet presAssocID="{28AF9023-3F2B-AE45-A27C-C6F8419DE840}" presName="root2" presStyleCnt="0"/>
      <dgm:spPr/>
    </dgm:pt>
    <dgm:pt modelId="{81D0E863-1911-2048-8BA5-84DFD4BDD3FE}" type="pres">
      <dgm:prSet presAssocID="{28AF9023-3F2B-AE45-A27C-C6F8419DE840}" presName="LevelTwoTextNode" presStyleLbl="node4" presStyleIdx="1" presStyleCnt="6">
        <dgm:presLayoutVars>
          <dgm:chPref val="3"/>
        </dgm:presLayoutVars>
      </dgm:prSet>
      <dgm:spPr/>
    </dgm:pt>
    <dgm:pt modelId="{69489B01-CD74-A247-91BE-693B4756728F}" type="pres">
      <dgm:prSet presAssocID="{28AF9023-3F2B-AE45-A27C-C6F8419DE840}" presName="level3hierChild" presStyleCnt="0"/>
      <dgm:spPr/>
    </dgm:pt>
    <dgm:pt modelId="{D8D3CB9E-3BA3-024C-8769-DB5FD82D6FD5}" type="pres">
      <dgm:prSet presAssocID="{855F2E09-F658-1347-8450-B707A1B9B199}" presName="conn2-1" presStyleLbl="parChTrans1D2" presStyleIdx="2" presStyleCnt="6"/>
      <dgm:spPr/>
    </dgm:pt>
    <dgm:pt modelId="{9A41321E-FA0E-5047-9483-6B771C929C16}" type="pres">
      <dgm:prSet presAssocID="{855F2E09-F658-1347-8450-B707A1B9B199}" presName="connTx" presStyleLbl="parChTrans1D2" presStyleIdx="2" presStyleCnt="6"/>
      <dgm:spPr/>
    </dgm:pt>
    <dgm:pt modelId="{EE297218-5663-6C43-AA3F-81A3B9FDBBDB}" type="pres">
      <dgm:prSet presAssocID="{7790B5D0-CE12-D242-99F4-B9E83880025D}" presName="root2" presStyleCnt="0"/>
      <dgm:spPr/>
    </dgm:pt>
    <dgm:pt modelId="{47DE0486-B750-FE45-9F19-58AE5636A3EC}" type="pres">
      <dgm:prSet presAssocID="{7790B5D0-CE12-D242-99F4-B9E83880025D}" presName="LevelTwoTextNode" presStyleLbl="node2" presStyleIdx="2" presStyleCnt="6">
        <dgm:presLayoutVars>
          <dgm:chPref val="3"/>
        </dgm:presLayoutVars>
      </dgm:prSet>
      <dgm:spPr/>
    </dgm:pt>
    <dgm:pt modelId="{DFC6CC93-5E02-A146-9D19-432C453F8682}" type="pres">
      <dgm:prSet presAssocID="{7790B5D0-CE12-D242-99F4-B9E83880025D}" presName="level3hierChild" presStyleCnt="0"/>
      <dgm:spPr/>
    </dgm:pt>
    <dgm:pt modelId="{EBE8A800-ABCE-E849-8349-73A0F7225D22}" type="pres">
      <dgm:prSet presAssocID="{8007E027-9580-3941-B42A-4C90667BB2EA}" presName="conn2-1" presStyleLbl="parChTrans1D3" presStyleIdx="2" presStyleCnt="6"/>
      <dgm:spPr/>
    </dgm:pt>
    <dgm:pt modelId="{6FAA9F25-EF4A-5045-95DC-5CF911017848}" type="pres">
      <dgm:prSet presAssocID="{8007E027-9580-3941-B42A-4C90667BB2EA}" presName="connTx" presStyleLbl="parChTrans1D3" presStyleIdx="2" presStyleCnt="6"/>
      <dgm:spPr/>
    </dgm:pt>
    <dgm:pt modelId="{FE0A67E9-2C4D-C245-8523-A5A5153EAAE5}" type="pres">
      <dgm:prSet presAssocID="{3DD15EAD-231A-DA47-9BC7-B5557BECEFF8}" presName="root2" presStyleCnt="0"/>
      <dgm:spPr/>
    </dgm:pt>
    <dgm:pt modelId="{8CB59776-5371-BC4C-89E2-B698BD4D3ACD}" type="pres">
      <dgm:prSet presAssocID="{3DD15EAD-231A-DA47-9BC7-B5557BECEFF8}" presName="LevelTwoTextNode" presStyleLbl="node3" presStyleIdx="2" presStyleCnt="6">
        <dgm:presLayoutVars>
          <dgm:chPref val="3"/>
        </dgm:presLayoutVars>
      </dgm:prSet>
      <dgm:spPr/>
    </dgm:pt>
    <dgm:pt modelId="{23EDFEB7-173F-674F-B00C-8ED131AFB7F9}" type="pres">
      <dgm:prSet presAssocID="{3DD15EAD-231A-DA47-9BC7-B5557BECEFF8}" presName="level3hierChild" presStyleCnt="0"/>
      <dgm:spPr/>
    </dgm:pt>
    <dgm:pt modelId="{8BAF8428-1BEA-7140-98F7-18D40701DDCE}" type="pres">
      <dgm:prSet presAssocID="{6AC2B8CC-72E5-844A-8106-70FC4068B0A7}" presName="conn2-1" presStyleLbl="parChTrans1D4" presStyleIdx="2" presStyleCnt="6"/>
      <dgm:spPr/>
    </dgm:pt>
    <dgm:pt modelId="{9D2AD33D-6FC0-8B49-B195-3DA189C525BC}" type="pres">
      <dgm:prSet presAssocID="{6AC2B8CC-72E5-844A-8106-70FC4068B0A7}" presName="connTx" presStyleLbl="parChTrans1D4" presStyleIdx="2" presStyleCnt="6"/>
      <dgm:spPr/>
    </dgm:pt>
    <dgm:pt modelId="{E1C42970-47F6-C748-905F-6B1A2B63E2DA}" type="pres">
      <dgm:prSet presAssocID="{2C5CCEAF-D87B-9149-A1A7-319011BE23ED}" presName="root2" presStyleCnt="0"/>
      <dgm:spPr/>
    </dgm:pt>
    <dgm:pt modelId="{4EFB1E8F-0438-674A-BC19-90AC854A3E6B}" type="pres">
      <dgm:prSet presAssocID="{2C5CCEAF-D87B-9149-A1A7-319011BE23ED}" presName="LevelTwoTextNode" presStyleLbl="node4" presStyleIdx="2" presStyleCnt="6">
        <dgm:presLayoutVars>
          <dgm:chPref val="3"/>
        </dgm:presLayoutVars>
      </dgm:prSet>
      <dgm:spPr/>
    </dgm:pt>
    <dgm:pt modelId="{84624957-CA7D-1847-AE66-36CA518FF1C4}" type="pres">
      <dgm:prSet presAssocID="{2C5CCEAF-D87B-9149-A1A7-319011BE23ED}" presName="level3hierChild" presStyleCnt="0"/>
      <dgm:spPr/>
    </dgm:pt>
    <dgm:pt modelId="{8F973B24-4F60-1C41-81CF-59CFC04251ED}" type="pres">
      <dgm:prSet presAssocID="{EAD844A2-80CE-7C4F-BACD-C4D475819FE5}" presName="conn2-1" presStyleLbl="parChTrans1D2" presStyleIdx="3" presStyleCnt="6"/>
      <dgm:spPr/>
    </dgm:pt>
    <dgm:pt modelId="{E6CC96A4-FCC8-764B-BEEA-BFC33A8106E9}" type="pres">
      <dgm:prSet presAssocID="{EAD844A2-80CE-7C4F-BACD-C4D475819FE5}" presName="connTx" presStyleLbl="parChTrans1D2" presStyleIdx="3" presStyleCnt="6"/>
      <dgm:spPr/>
    </dgm:pt>
    <dgm:pt modelId="{23520A4E-C46B-7542-90CC-727BAFD5409A}" type="pres">
      <dgm:prSet presAssocID="{CE989243-F77C-E14D-B058-D67C0A5779CB}" presName="root2" presStyleCnt="0"/>
      <dgm:spPr/>
    </dgm:pt>
    <dgm:pt modelId="{5C373407-F120-CA45-90DB-E5CE1E2F11FC}" type="pres">
      <dgm:prSet presAssocID="{CE989243-F77C-E14D-B058-D67C0A5779CB}" presName="LevelTwoTextNode" presStyleLbl="node2" presStyleIdx="3" presStyleCnt="6">
        <dgm:presLayoutVars>
          <dgm:chPref val="3"/>
        </dgm:presLayoutVars>
      </dgm:prSet>
      <dgm:spPr/>
    </dgm:pt>
    <dgm:pt modelId="{2F61F208-EEFD-AE44-8FE9-1E236068934D}" type="pres">
      <dgm:prSet presAssocID="{CE989243-F77C-E14D-B058-D67C0A5779CB}" presName="level3hierChild" presStyleCnt="0"/>
      <dgm:spPr/>
    </dgm:pt>
    <dgm:pt modelId="{B239AEA0-5D4E-6445-B546-0DACDAF36E06}" type="pres">
      <dgm:prSet presAssocID="{982227F4-0C76-3840-878A-77E329659BF5}" presName="conn2-1" presStyleLbl="parChTrans1D3" presStyleIdx="3" presStyleCnt="6"/>
      <dgm:spPr/>
    </dgm:pt>
    <dgm:pt modelId="{43CCDA2A-7EB9-D247-93BE-8E3FEEBBD25F}" type="pres">
      <dgm:prSet presAssocID="{982227F4-0C76-3840-878A-77E329659BF5}" presName="connTx" presStyleLbl="parChTrans1D3" presStyleIdx="3" presStyleCnt="6"/>
      <dgm:spPr/>
    </dgm:pt>
    <dgm:pt modelId="{2003E9DF-F8D9-BF47-B49A-BF50A545DD7F}" type="pres">
      <dgm:prSet presAssocID="{ADD34C99-D753-3543-9F2B-5AAE11C90D70}" presName="root2" presStyleCnt="0"/>
      <dgm:spPr/>
    </dgm:pt>
    <dgm:pt modelId="{058BFDA4-5241-7346-BCF5-81B432D08760}" type="pres">
      <dgm:prSet presAssocID="{ADD34C99-D753-3543-9F2B-5AAE11C90D70}" presName="LevelTwoTextNode" presStyleLbl="node3" presStyleIdx="3" presStyleCnt="6">
        <dgm:presLayoutVars>
          <dgm:chPref val="3"/>
        </dgm:presLayoutVars>
      </dgm:prSet>
      <dgm:spPr/>
    </dgm:pt>
    <dgm:pt modelId="{AB647DAC-DEF8-6643-874C-632FC2D90135}" type="pres">
      <dgm:prSet presAssocID="{ADD34C99-D753-3543-9F2B-5AAE11C90D70}" presName="level3hierChild" presStyleCnt="0"/>
      <dgm:spPr/>
    </dgm:pt>
    <dgm:pt modelId="{86233209-59D3-4B44-8F2A-E8BF79A1FDE6}" type="pres">
      <dgm:prSet presAssocID="{74485B25-8962-BE43-9B3C-6A428344A187}" presName="conn2-1" presStyleLbl="parChTrans1D4" presStyleIdx="3" presStyleCnt="6"/>
      <dgm:spPr/>
    </dgm:pt>
    <dgm:pt modelId="{0E0E1093-F71A-D24D-8A42-D6E9584F0797}" type="pres">
      <dgm:prSet presAssocID="{74485B25-8962-BE43-9B3C-6A428344A187}" presName="connTx" presStyleLbl="parChTrans1D4" presStyleIdx="3" presStyleCnt="6"/>
      <dgm:spPr/>
    </dgm:pt>
    <dgm:pt modelId="{97665016-21DC-F845-9A08-1CB444F96133}" type="pres">
      <dgm:prSet presAssocID="{01CA80F8-C80E-7D4F-ADC1-553289B06BED}" presName="root2" presStyleCnt="0"/>
      <dgm:spPr/>
    </dgm:pt>
    <dgm:pt modelId="{C3E7725F-1E72-8B42-B0FF-C3BCC66494FC}" type="pres">
      <dgm:prSet presAssocID="{01CA80F8-C80E-7D4F-ADC1-553289B06BED}" presName="LevelTwoTextNode" presStyleLbl="node4" presStyleIdx="3" presStyleCnt="6">
        <dgm:presLayoutVars>
          <dgm:chPref val="3"/>
        </dgm:presLayoutVars>
      </dgm:prSet>
      <dgm:spPr/>
    </dgm:pt>
    <dgm:pt modelId="{8BE8CA82-B30F-DC4D-94E3-D570FC973967}" type="pres">
      <dgm:prSet presAssocID="{01CA80F8-C80E-7D4F-ADC1-553289B06BED}" presName="level3hierChild" presStyleCnt="0"/>
      <dgm:spPr/>
    </dgm:pt>
    <dgm:pt modelId="{DB534CFC-E31F-BF49-B2F1-8BEF0435C140}" type="pres">
      <dgm:prSet presAssocID="{B6D31286-F5D1-2C47-A8E7-A0E96B2C06E6}" presName="conn2-1" presStyleLbl="parChTrans1D2" presStyleIdx="4" presStyleCnt="6"/>
      <dgm:spPr/>
    </dgm:pt>
    <dgm:pt modelId="{E01E5A73-ACA7-924F-BB6B-FAB1D82E3238}" type="pres">
      <dgm:prSet presAssocID="{B6D31286-F5D1-2C47-A8E7-A0E96B2C06E6}" presName="connTx" presStyleLbl="parChTrans1D2" presStyleIdx="4" presStyleCnt="6"/>
      <dgm:spPr/>
    </dgm:pt>
    <dgm:pt modelId="{18A8CA44-880F-204F-9E35-C106445670A7}" type="pres">
      <dgm:prSet presAssocID="{BD9B45F2-DCDA-AA4C-8984-9E15574365F0}" presName="root2" presStyleCnt="0"/>
      <dgm:spPr/>
    </dgm:pt>
    <dgm:pt modelId="{B266B504-F898-2047-8B78-4BB2CA71AD96}" type="pres">
      <dgm:prSet presAssocID="{BD9B45F2-DCDA-AA4C-8984-9E15574365F0}" presName="LevelTwoTextNode" presStyleLbl="node2" presStyleIdx="4" presStyleCnt="6">
        <dgm:presLayoutVars>
          <dgm:chPref val="3"/>
        </dgm:presLayoutVars>
      </dgm:prSet>
      <dgm:spPr/>
    </dgm:pt>
    <dgm:pt modelId="{6BE317D8-59E5-A64B-91A0-67B5B833ADAB}" type="pres">
      <dgm:prSet presAssocID="{BD9B45F2-DCDA-AA4C-8984-9E15574365F0}" presName="level3hierChild" presStyleCnt="0"/>
      <dgm:spPr/>
    </dgm:pt>
    <dgm:pt modelId="{89E0F241-EEFA-F849-9104-25C03FCD8ABF}" type="pres">
      <dgm:prSet presAssocID="{51F3AE5D-4B79-1840-889E-402818F44984}" presName="conn2-1" presStyleLbl="parChTrans1D3" presStyleIdx="4" presStyleCnt="6"/>
      <dgm:spPr/>
    </dgm:pt>
    <dgm:pt modelId="{093C845C-976C-314B-AA27-682180D22906}" type="pres">
      <dgm:prSet presAssocID="{51F3AE5D-4B79-1840-889E-402818F44984}" presName="connTx" presStyleLbl="parChTrans1D3" presStyleIdx="4" presStyleCnt="6"/>
      <dgm:spPr/>
    </dgm:pt>
    <dgm:pt modelId="{26FC824F-F4C1-CD49-AB0A-5DB8AD8D316A}" type="pres">
      <dgm:prSet presAssocID="{F31F2813-0602-F14E-B28B-0C18ECE988EE}" presName="root2" presStyleCnt="0"/>
      <dgm:spPr/>
    </dgm:pt>
    <dgm:pt modelId="{75FA165D-7A4E-534B-8647-A050E9C1F6E0}" type="pres">
      <dgm:prSet presAssocID="{F31F2813-0602-F14E-B28B-0C18ECE988EE}" presName="LevelTwoTextNode" presStyleLbl="node3" presStyleIdx="4" presStyleCnt="6">
        <dgm:presLayoutVars>
          <dgm:chPref val="3"/>
        </dgm:presLayoutVars>
      </dgm:prSet>
      <dgm:spPr/>
    </dgm:pt>
    <dgm:pt modelId="{B05D84B9-8A75-9C4E-90C9-1C757B679843}" type="pres">
      <dgm:prSet presAssocID="{F31F2813-0602-F14E-B28B-0C18ECE988EE}" presName="level3hierChild" presStyleCnt="0"/>
      <dgm:spPr/>
    </dgm:pt>
    <dgm:pt modelId="{2047A316-51A5-4246-A1A2-A544F3B6C05C}" type="pres">
      <dgm:prSet presAssocID="{72F56552-7ABD-DF42-8EE8-1DFF316D6735}" presName="conn2-1" presStyleLbl="parChTrans1D4" presStyleIdx="4" presStyleCnt="6"/>
      <dgm:spPr/>
    </dgm:pt>
    <dgm:pt modelId="{0940DD5B-CB04-AC42-8DA0-4B19C7C893D7}" type="pres">
      <dgm:prSet presAssocID="{72F56552-7ABD-DF42-8EE8-1DFF316D6735}" presName="connTx" presStyleLbl="parChTrans1D4" presStyleIdx="4" presStyleCnt="6"/>
      <dgm:spPr/>
    </dgm:pt>
    <dgm:pt modelId="{FABD552F-FB9B-FF41-A499-5F9C2185BC49}" type="pres">
      <dgm:prSet presAssocID="{57F8CE52-EB65-E44F-BFAA-4CF0F52BEB2A}" presName="root2" presStyleCnt="0"/>
      <dgm:spPr/>
    </dgm:pt>
    <dgm:pt modelId="{917971EA-0036-7F4C-A18B-4B0B775B3F6D}" type="pres">
      <dgm:prSet presAssocID="{57F8CE52-EB65-E44F-BFAA-4CF0F52BEB2A}" presName="LevelTwoTextNode" presStyleLbl="node4" presStyleIdx="4" presStyleCnt="6">
        <dgm:presLayoutVars>
          <dgm:chPref val="3"/>
        </dgm:presLayoutVars>
      </dgm:prSet>
      <dgm:spPr/>
    </dgm:pt>
    <dgm:pt modelId="{FCE5EF3E-60D5-AB46-BD5C-FBDB3963E625}" type="pres">
      <dgm:prSet presAssocID="{57F8CE52-EB65-E44F-BFAA-4CF0F52BEB2A}" presName="level3hierChild" presStyleCnt="0"/>
      <dgm:spPr/>
    </dgm:pt>
    <dgm:pt modelId="{063BCA4A-F99F-654D-A848-81DFF8E3CDE1}" type="pres">
      <dgm:prSet presAssocID="{8E3F9765-7617-1549-9A2C-ED0F9A1FA8AD}" presName="conn2-1" presStyleLbl="parChTrans1D2" presStyleIdx="5" presStyleCnt="6"/>
      <dgm:spPr/>
    </dgm:pt>
    <dgm:pt modelId="{E82F00F7-4E9B-F748-BDA6-3DF2468A7035}" type="pres">
      <dgm:prSet presAssocID="{8E3F9765-7617-1549-9A2C-ED0F9A1FA8AD}" presName="connTx" presStyleLbl="parChTrans1D2" presStyleIdx="5" presStyleCnt="6"/>
      <dgm:spPr/>
    </dgm:pt>
    <dgm:pt modelId="{56540C78-438C-2149-85B6-2311B09347D4}" type="pres">
      <dgm:prSet presAssocID="{C265D83D-D720-9640-80D4-DA977F811533}" presName="root2" presStyleCnt="0"/>
      <dgm:spPr/>
    </dgm:pt>
    <dgm:pt modelId="{968BAB85-D6E4-8649-AC34-1B8A7BEF0CDA}" type="pres">
      <dgm:prSet presAssocID="{C265D83D-D720-9640-80D4-DA977F811533}" presName="LevelTwoTextNode" presStyleLbl="node2" presStyleIdx="5" presStyleCnt="6">
        <dgm:presLayoutVars>
          <dgm:chPref val="3"/>
        </dgm:presLayoutVars>
      </dgm:prSet>
      <dgm:spPr/>
    </dgm:pt>
    <dgm:pt modelId="{6C5690E0-26FE-4246-92B6-E1D3786FECB3}" type="pres">
      <dgm:prSet presAssocID="{C265D83D-D720-9640-80D4-DA977F811533}" presName="level3hierChild" presStyleCnt="0"/>
      <dgm:spPr/>
    </dgm:pt>
    <dgm:pt modelId="{04E3FC97-F703-7246-B953-68AB148233F8}" type="pres">
      <dgm:prSet presAssocID="{DEE8BBB1-9EB9-4E46-BB5B-8F07C8DD53ED}" presName="conn2-1" presStyleLbl="parChTrans1D3" presStyleIdx="5" presStyleCnt="6"/>
      <dgm:spPr/>
    </dgm:pt>
    <dgm:pt modelId="{EE28AA3D-50A5-7444-BB7A-15394D6BF4E1}" type="pres">
      <dgm:prSet presAssocID="{DEE8BBB1-9EB9-4E46-BB5B-8F07C8DD53ED}" presName="connTx" presStyleLbl="parChTrans1D3" presStyleIdx="5" presStyleCnt="6"/>
      <dgm:spPr/>
    </dgm:pt>
    <dgm:pt modelId="{53FD40FD-01AB-B448-AB57-955BEAD1AC20}" type="pres">
      <dgm:prSet presAssocID="{3A28F6F6-D8F9-0443-A1DA-F9E6C4D6BB0F}" presName="root2" presStyleCnt="0"/>
      <dgm:spPr/>
    </dgm:pt>
    <dgm:pt modelId="{B895DF17-B412-1040-B3F0-29D33B68FA40}" type="pres">
      <dgm:prSet presAssocID="{3A28F6F6-D8F9-0443-A1DA-F9E6C4D6BB0F}" presName="LevelTwoTextNode" presStyleLbl="node3" presStyleIdx="5" presStyleCnt="6">
        <dgm:presLayoutVars>
          <dgm:chPref val="3"/>
        </dgm:presLayoutVars>
      </dgm:prSet>
      <dgm:spPr/>
    </dgm:pt>
    <dgm:pt modelId="{2CEAAB11-C874-0949-88F9-9950E7BCEB9D}" type="pres">
      <dgm:prSet presAssocID="{3A28F6F6-D8F9-0443-A1DA-F9E6C4D6BB0F}" presName="level3hierChild" presStyleCnt="0"/>
      <dgm:spPr/>
    </dgm:pt>
    <dgm:pt modelId="{BD5131A1-C0DF-6B4A-BF67-8515E70879E1}" type="pres">
      <dgm:prSet presAssocID="{4242DA49-43AC-7644-A4A2-7AC6B3E5709A}" presName="conn2-1" presStyleLbl="parChTrans1D4" presStyleIdx="5" presStyleCnt="6"/>
      <dgm:spPr/>
    </dgm:pt>
    <dgm:pt modelId="{C44D9E37-D619-554E-80BE-80FF939F43B0}" type="pres">
      <dgm:prSet presAssocID="{4242DA49-43AC-7644-A4A2-7AC6B3E5709A}" presName="connTx" presStyleLbl="parChTrans1D4" presStyleIdx="5" presStyleCnt="6"/>
      <dgm:spPr/>
    </dgm:pt>
    <dgm:pt modelId="{18337D45-F856-E54A-A2B1-C60460316DAB}" type="pres">
      <dgm:prSet presAssocID="{0D11A8D7-0B74-904E-9903-424A25CC30D5}" presName="root2" presStyleCnt="0"/>
      <dgm:spPr/>
    </dgm:pt>
    <dgm:pt modelId="{A3BFEFB1-9218-4345-8099-A609FA606DE0}" type="pres">
      <dgm:prSet presAssocID="{0D11A8D7-0B74-904E-9903-424A25CC30D5}" presName="LevelTwoTextNode" presStyleLbl="node4" presStyleIdx="5" presStyleCnt="6">
        <dgm:presLayoutVars>
          <dgm:chPref val="3"/>
        </dgm:presLayoutVars>
      </dgm:prSet>
      <dgm:spPr/>
    </dgm:pt>
    <dgm:pt modelId="{EC477AA7-20D0-874F-98C6-007DE0C450D2}" type="pres">
      <dgm:prSet presAssocID="{0D11A8D7-0B74-904E-9903-424A25CC30D5}" presName="level3hierChild" presStyleCnt="0"/>
      <dgm:spPr/>
    </dgm:pt>
  </dgm:ptLst>
  <dgm:cxnLst>
    <dgm:cxn modelId="{8A91BE0A-624A-2148-A38D-3C756FB44252}" type="presOf" srcId="{E1AC9CD8-8F84-9D49-81E1-CC8BD6136875}" destId="{9C522274-EC5D-1B46-BCBA-18C792E32E72}" srcOrd="1" destOrd="0" presId="urn:microsoft.com/office/officeart/2008/layout/HorizontalMultiLevelHierarchy"/>
    <dgm:cxn modelId="{B120160B-4B89-C944-8F2A-FE65E4854385}" type="presOf" srcId="{4242DA49-43AC-7644-A4A2-7AC6B3E5709A}" destId="{C44D9E37-D619-554E-80BE-80FF939F43B0}" srcOrd="1" destOrd="0" presId="urn:microsoft.com/office/officeart/2008/layout/HorizontalMultiLevelHierarchy"/>
    <dgm:cxn modelId="{00D97111-140A-2845-B0C4-24BA29390F2D}" srcId="{6BCD314F-8DF2-4549-80BA-E9727FF9FE7C}" destId="{FCFDDB46-FA63-C941-A2E6-D0C906C2DD98}" srcOrd="0" destOrd="0" parTransId="{E1AC9CD8-8F84-9D49-81E1-CC8BD6136875}" sibTransId="{E2E58E7E-CF1A-AC41-9718-33EBACD444C3}"/>
    <dgm:cxn modelId="{8CAEF311-EBE9-484A-8E0C-8EA0A8C7230A}" type="presOf" srcId="{72077654-9477-1549-A230-7AF5184EA1B1}" destId="{9FACF820-D76D-6A45-AF4D-2BEB25E9FD9B}" srcOrd="0" destOrd="0" presId="urn:microsoft.com/office/officeart/2008/layout/HorizontalMultiLevelHierarchy"/>
    <dgm:cxn modelId="{75305114-2E16-E946-AAD4-4241A9C08EAD}" type="presOf" srcId="{B6D31286-F5D1-2C47-A8E7-A0E96B2C06E6}" destId="{DB534CFC-E31F-BF49-B2F1-8BEF0435C140}" srcOrd="0" destOrd="0" presId="urn:microsoft.com/office/officeart/2008/layout/HorizontalMultiLevelHierarchy"/>
    <dgm:cxn modelId="{A4868815-13FC-BF47-B22E-51065A529744}" type="presOf" srcId="{3A28F6F6-D8F9-0443-A1DA-F9E6C4D6BB0F}" destId="{B895DF17-B412-1040-B3F0-29D33B68FA40}" srcOrd="0" destOrd="0" presId="urn:microsoft.com/office/officeart/2008/layout/HorizontalMultiLevelHierarchy"/>
    <dgm:cxn modelId="{6B148419-338F-F94F-B6C6-099ACDACED8B}" srcId="{2DBED32D-166A-EA4B-9C98-E844B71CB0B7}" destId="{BD9B45F2-DCDA-AA4C-8984-9E15574365F0}" srcOrd="4" destOrd="0" parTransId="{B6D31286-F5D1-2C47-A8E7-A0E96B2C06E6}" sibTransId="{114231B7-1D02-3742-881D-5418B3D24CC3}"/>
    <dgm:cxn modelId="{4F6A631B-0985-714E-823E-ADD4459DF501}" srcId="{FCFDDB46-FA63-C941-A2E6-D0C906C2DD98}" destId="{28AF9023-3F2B-AE45-A27C-C6F8419DE840}" srcOrd="0" destOrd="0" parTransId="{007C12C6-7231-BF4E-81AA-BF8F701A0787}" sibTransId="{36AB0F78-55C6-AD48-94B6-D35233A13E68}"/>
    <dgm:cxn modelId="{639D4C1C-58AB-BB43-8622-F2D67CFAC638}" type="presOf" srcId="{8E3F9765-7617-1549-9A2C-ED0F9A1FA8AD}" destId="{063BCA4A-F99F-654D-A848-81DFF8E3CDE1}" srcOrd="0" destOrd="0" presId="urn:microsoft.com/office/officeart/2008/layout/HorizontalMultiLevelHierarchy"/>
    <dgm:cxn modelId="{3400A525-6EEE-1440-90C9-8E4C9632ED7B}" type="presOf" srcId="{0D11A8D7-0B74-904E-9903-424A25CC30D5}" destId="{A3BFEFB1-9218-4345-8099-A609FA606DE0}" srcOrd="0" destOrd="0" presId="urn:microsoft.com/office/officeart/2008/layout/HorizontalMultiLevelHierarchy"/>
    <dgm:cxn modelId="{0C2F6327-BB03-6A40-8704-EBE573F38FA7}" srcId="{3DD15EAD-231A-DA47-9BC7-B5557BECEFF8}" destId="{2C5CCEAF-D87B-9149-A1A7-319011BE23ED}" srcOrd="0" destOrd="0" parTransId="{6AC2B8CC-72E5-844A-8106-70FC4068B0A7}" sibTransId="{5946CA89-855C-5544-86A8-EC5BFD5375FB}"/>
    <dgm:cxn modelId="{40CE7A27-60D7-5948-8905-5E6D2304FE52}" type="presOf" srcId="{2C5CCEAF-D87B-9149-A1A7-319011BE23ED}" destId="{4EFB1E8F-0438-674A-BC19-90AC854A3E6B}" srcOrd="0" destOrd="0" presId="urn:microsoft.com/office/officeart/2008/layout/HorizontalMultiLevelHierarchy"/>
    <dgm:cxn modelId="{13939629-A46A-954A-A987-A4F8B1A7A460}" type="presOf" srcId="{B6D31286-F5D1-2C47-A8E7-A0E96B2C06E6}" destId="{E01E5A73-ACA7-924F-BB6B-FAB1D82E3238}" srcOrd="1" destOrd="0" presId="urn:microsoft.com/office/officeart/2008/layout/HorizontalMultiLevelHierarchy"/>
    <dgm:cxn modelId="{8C042A2C-A41A-0E47-A399-917D1D836A85}" type="presOf" srcId="{72077654-9477-1549-A230-7AF5184EA1B1}" destId="{6FAF11AF-46DD-7E4B-B4CF-B6222321DD1F}" srcOrd="1" destOrd="0" presId="urn:microsoft.com/office/officeart/2008/layout/HorizontalMultiLevelHierarchy"/>
    <dgm:cxn modelId="{FE014D2D-A3AA-C044-B8B4-D54DC9A193BE}" type="presOf" srcId="{7790B5D0-CE12-D242-99F4-B9E83880025D}" destId="{47DE0486-B750-FE45-9F19-58AE5636A3EC}" srcOrd="0" destOrd="0" presId="urn:microsoft.com/office/officeart/2008/layout/HorizontalMultiLevelHierarchy"/>
    <dgm:cxn modelId="{2E27A030-015D-1749-B509-9FAA526FE6E0}" type="presOf" srcId="{6AC2B8CC-72E5-844A-8106-70FC4068B0A7}" destId="{9D2AD33D-6FC0-8B49-B195-3DA189C525BC}" srcOrd="1" destOrd="0" presId="urn:microsoft.com/office/officeart/2008/layout/HorizontalMultiLevelHierarchy"/>
    <dgm:cxn modelId="{7A5CDB33-0D65-CA4D-A1E4-C97446CF8018}" type="presOf" srcId="{01CA80F8-C80E-7D4F-ADC1-553289B06BED}" destId="{C3E7725F-1E72-8B42-B0FF-C3BCC66494FC}" srcOrd="0" destOrd="0" presId="urn:microsoft.com/office/officeart/2008/layout/HorizontalMultiLevelHierarchy"/>
    <dgm:cxn modelId="{4A8DCF37-0FBF-A440-AE2E-D346E6E6AFCF}" type="presOf" srcId="{982227F4-0C76-3840-878A-77E329659BF5}" destId="{43CCDA2A-7EB9-D247-93BE-8E3FEEBBD25F}" srcOrd="1" destOrd="0" presId="urn:microsoft.com/office/officeart/2008/layout/HorizontalMultiLevelHierarchy"/>
    <dgm:cxn modelId="{E631573B-B00A-B541-80A6-90378AEF5415}" srcId="{43EDD583-9824-AA41-8F72-B8F7D05C4B25}" destId="{6863ABC0-AD0C-9149-8AD1-9F73F782A71F}" srcOrd="0" destOrd="0" parTransId="{79746D6F-3826-8745-876B-E3C9B48AE536}" sibTransId="{B4BB577D-7F4F-3442-B258-34000687FE7B}"/>
    <dgm:cxn modelId="{1910DB3D-8D03-CF48-A717-1607EB9BC696}" type="presOf" srcId="{B44BD3D4-FAB7-B447-85D4-6B1BB898AC29}" destId="{DDF5A9AF-8748-784A-AA8D-02FE6389131F}" srcOrd="0" destOrd="0" presId="urn:microsoft.com/office/officeart/2008/layout/HorizontalMultiLevelHierarchy"/>
    <dgm:cxn modelId="{AAF2AD3E-B741-1C4F-A031-9E50FAEA0D96}" type="presOf" srcId="{74485B25-8962-BE43-9B3C-6A428344A187}" destId="{86233209-59D3-4B44-8F2A-E8BF79A1FDE6}" srcOrd="0" destOrd="0" presId="urn:microsoft.com/office/officeart/2008/layout/HorizontalMultiLevelHierarchy"/>
    <dgm:cxn modelId="{62759844-1349-5B43-960B-ECBB28FCB57A}" type="presOf" srcId="{C265D83D-D720-9640-80D4-DA977F811533}" destId="{968BAB85-D6E4-8649-AC34-1B8A7BEF0CDA}" srcOrd="0" destOrd="0" presId="urn:microsoft.com/office/officeart/2008/layout/HorizontalMultiLevelHierarchy"/>
    <dgm:cxn modelId="{62575E46-AFAF-7142-B949-AF2D6EF9362B}" srcId="{BD9B45F2-DCDA-AA4C-8984-9E15574365F0}" destId="{F31F2813-0602-F14E-B28B-0C18ECE988EE}" srcOrd="0" destOrd="0" parTransId="{51F3AE5D-4B79-1840-889E-402818F44984}" sibTransId="{73F5BDCB-98FC-9543-B7DA-B5CD3A97AC05}"/>
    <dgm:cxn modelId="{962ECD4B-71E2-4F46-8E18-46EC52C9F9EF}" type="presOf" srcId="{F27C409C-AD68-4941-9DAA-0D085036137A}" destId="{84A9D7AC-243A-6448-A191-EEB8EB1A05BE}" srcOrd="1" destOrd="0" presId="urn:microsoft.com/office/officeart/2008/layout/HorizontalMultiLevelHierarchy"/>
    <dgm:cxn modelId="{7F05DB4B-3795-934B-A03F-28F255E2960E}" srcId="{2DBED32D-166A-EA4B-9C98-E844B71CB0B7}" destId="{CE989243-F77C-E14D-B058-D67C0A5779CB}" srcOrd="3" destOrd="0" parTransId="{EAD844A2-80CE-7C4F-BACD-C4D475819FE5}" sibTransId="{78ACAE92-12D0-6D41-97DF-5AEA5C0EC9FD}"/>
    <dgm:cxn modelId="{A8BCEB52-623F-964F-9497-A935B3AE3166}" type="presOf" srcId="{982227F4-0C76-3840-878A-77E329659BF5}" destId="{B239AEA0-5D4E-6445-B546-0DACDAF36E06}" srcOrd="0" destOrd="0" presId="urn:microsoft.com/office/officeart/2008/layout/HorizontalMultiLevelHierarchy"/>
    <dgm:cxn modelId="{71E35453-80A3-4546-9EA4-8F7D00702C28}" type="presOf" srcId="{BD9B45F2-DCDA-AA4C-8984-9E15574365F0}" destId="{B266B504-F898-2047-8B78-4BB2CA71AD96}" srcOrd="0" destOrd="0" presId="urn:microsoft.com/office/officeart/2008/layout/HorizontalMultiLevelHierarchy"/>
    <dgm:cxn modelId="{DE7B9157-B760-344A-8179-49FE8611376A}" type="presOf" srcId="{007C12C6-7231-BF4E-81AA-BF8F701A0787}" destId="{895AF6E7-AEB7-3F46-BE64-8FBF59CA9616}" srcOrd="1" destOrd="0" presId="urn:microsoft.com/office/officeart/2008/layout/HorizontalMultiLevelHierarchy"/>
    <dgm:cxn modelId="{62AB165A-3538-4240-88E5-5D49DDC09CE6}" srcId="{2DBED32D-166A-EA4B-9C98-E844B71CB0B7}" destId="{B44BD3D4-FAB7-B447-85D4-6B1BB898AC29}" srcOrd="0" destOrd="0" parTransId="{F27C409C-AD68-4941-9DAA-0D085036137A}" sibTransId="{8D6941AD-7D0D-D944-8AF8-F81194B936EB}"/>
    <dgm:cxn modelId="{F68C1B60-CF6E-A845-9B1F-4648204A83A3}" type="presOf" srcId="{6863ABC0-AD0C-9149-8AD1-9F73F782A71F}" destId="{DD11DAF7-27C4-3B46-BE70-A1E13C4E2816}" srcOrd="0" destOrd="0" presId="urn:microsoft.com/office/officeart/2008/layout/HorizontalMultiLevelHierarchy"/>
    <dgm:cxn modelId="{D0DD1961-8520-8747-8E4C-922FAE3A8175}" srcId="{ADD34C99-D753-3543-9F2B-5AAE11C90D70}" destId="{01CA80F8-C80E-7D4F-ADC1-553289B06BED}" srcOrd="0" destOrd="0" parTransId="{74485B25-8962-BE43-9B3C-6A428344A187}" sibTransId="{304FDF5A-74EB-0242-9BC2-47187EB262D0}"/>
    <dgm:cxn modelId="{0A9BFE61-B76A-B048-AB5F-8CDB13318594}" type="presOf" srcId="{51F3AE5D-4B79-1840-889E-402818F44984}" destId="{89E0F241-EEFA-F849-9104-25C03FCD8ABF}" srcOrd="0" destOrd="0" presId="urn:microsoft.com/office/officeart/2008/layout/HorizontalMultiLevelHierarchy"/>
    <dgm:cxn modelId="{0489646C-79F1-0546-823D-FB84D2600D91}" type="presOf" srcId="{EAD844A2-80CE-7C4F-BACD-C4D475819FE5}" destId="{E6CC96A4-FCC8-764B-BEEA-BFC33A8106E9}" srcOrd="1" destOrd="0" presId="urn:microsoft.com/office/officeart/2008/layout/HorizontalMultiLevelHierarchy"/>
    <dgm:cxn modelId="{4417E56E-3F7C-EF46-8422-3D0F3737BCB6}" srcId="{2DBED32D-166A-EA4B-9C98-E844B71CB0B7}" destId="{6BCD314F-8DF2-4549-80BA-E9727FF9FE7C}" srcOrd="1" destOrd="0" parTransId="{7F90EC7B-4A25-D848-A61E-FE1E1BEEE4F9}" sibTransId="{D872AD67-B6FD-DE44-81F7-C4628D693448}"/>
    <dgm:cxn modelId="{40ED8975-72CB-F54C-8616-304EA328205A}" type="presOf" srcId="{EAD844A2-80CE-7C4F-BACD-C4D475819FE5}" destId="{8F973B24-4F60-1C41-81CF-59CFC04251ED}" srcOrd="0" destOrd="0" presId="urn:microsoft.com/office/officeart/2008/layout/HorizontalMultiLevelHierarchy"/>
    <dgm:cxn modelId="{2D6E3D76-9842-C745-8126-5C224E40D270}" type="presOf" srcId="{72F56552-7ABD-DF42-8EE8-1DFF316D6735}" destId="{0940DD5B-CB04-AC42-8DA0-4B19C7C893D7}" srcOrd="1" destOrd="0" presId="urn:microsoft.com/office/officeart/2008/layout/HorizontalMultiLevelHierarchy"/>
    <dgm:cxn modelId="{6FBA3C77-ACE0-9A4C-AAB8-4E82D6322018}" type="presOf" srcId="{43EDD583-9824-AA41-8F72-B8F7D05C4B25}" destId="{D5720C5D-5A46-9146-BFF1-BF37D973F150}" srcOrd="0" destOrd="0" presId="urn:microsoft.com/office/officeart/2008/layout/HorizontalMultiLevelHierarchy"/>
    <dgm:cxn modelId="{EC317B7B-48F5-9B45-BD74-22810CEE96D8}" type="presOf" srcId="{8E3F9765-7617-1549-9A2C-ED0F9A1FA8AD}" destId="{E82F00F7-4E9B-F748-BDA6-3DF2468A7035}" srcOrd="1" destOrd="0" presId="urn:microsoft.com/office/officeart/2008/layout/HorizontalMultiLevelHierarchy"/>
    <dgm:cxn modelId="{31E7D17B-A3FA-3542-9FAE-1379A56809C3}" type="presOf" srcId="{855F2E09-F658-1347-8450-B707A1B9B199}" destId="{D8D3CB9E-3BA3-024C-8769-DB5FD82D6FD5}" srcOrd="0" destOrd="0" presId="urn:microsoft.com/office/officeart/2008/layout/HorizontalMultiLevelHierarchy"/>
    <dgm:cxn modelId="{A4B3E282-B756-0842-984B-86BA1B1C4D65}" type="presOf" srcId="{ADD34C99-D753-3543-9F2B-5AAE11C90D70}" destId="{058BFDA4-5241-7346-BCF5-81B432D08760}" srcOrd="0" destOrd="0" presId="urn:microsoft.com/office/officeart/2008/layout/HorizontalMultiLevelHierarchy"/>
    <dgm:cxn modelId="{BED6918A-C991-7E4A-81F1-7FA0F581557F}" type="presOf" srcId="{74485B25-8962-BE43-9B3C-6A428344A187}" destId="{0E0E1093-F71A-D24D-8A42-D6E9584F0797}" srcOrd="1" destOrd="0" presId="urn:microsoft.com/office/officeart/2008/layout/HorizontalMultiLevelHierarchy"/>
    <dgm:cxn modelId="{F6BE388D-6BFE-384E-AA82-54265B7D5115}" type="presOf" srcId="{79746D6F-3826-8745-876B-E3C9B48AE536}" destId="{EDFA5DA0-53EA-4A46-9F42-B6951574CE24}" srcOrd="1" destOrd="0" presId="urn:microsoft.com/office/officeart/2008/layout/HorizontalMultiLevelHierarchy"/>
    <dgm:cxn modelId="{8204BC91-E12B-1644-A775-2F83D71801F0}" type="presOf" srcId="{5DC9D7B4-2160-2A47-BF4D-7463257F76D1}" destId="{D1832F05-7DDD-5E43-9C62-34AF0BFBBD8D}" srcOrd="0" destOrd="0" presId="urn:microsoft.com/office/officeart/2008/layout/HorizontalMultiLevelHierarchy"/>
    <dgm:cxn modelId="{0F7B5599-DD2F-814F-BF5B-DB24E08EB8C9}" type="presOf" srcId="{DEE8BBB1-9EB9-4E46-BB5B-8F07C8DD53ED}" destId="{04E3FC97-F703-7246-B953-68AB148233F8}" srcOrd="0" destOrd="0" presId="urn:microsoft.com/office/officeart/2008/layout/HorizontalMultiLevelHierarchy"/>
    <dgm:cxn modelId="{2193789E-03F1-3140-9BFD-484E84355C09}" type="presOf" srcId="{FCFDDB46-FA63-C941-A2E6-D0C906C2DD98}" destId="{83F95AA2-F120-654E-8FFA-4845B3A6161C}" srcOrd="0" destOrd="0" presId="urn:microsoft.com/office/officeart/2008/layout/HorizontalMultiLevelHierarchy"/>
    <dgm:cxn modelId="{DE45FE9E-24A3-5645-AE46-CCEB2C79334F}" srcId="{CE989243-F77C-E14D-B058-D67C0A5779CB}" destId="{ADD34C99-D753-3543-9F2B-5AAE11C90D70}" srcOrd="0" destOrd="0" parTransId="{982227F4-0C76-3840-878A-77E329659BF5}" sibTransId="{D2CADDA0-3B15-B645-A3BE-AE4FA764C36A}"/>
    <dgm:cxn modelId="{319382A0-3559-BF44-B2E1-54BABC94AF17}" type="presOf" srcId="{6BCD314F-8DF2-4549-80BA-E9727FF9FE7C}" destId="{9F8D07D3-CE20-8F40-83E0-F254DD19E4C3}" srcOrd="0" destOrd="0" presId="urn:microsoft.com/office/officeart/2008/layout/HorizontalMultiLevelHierarchy"/>
    <dgm:cxn modelId="{7F4C87A7-76E0-794D-8D3F-D357717B71D2}" type="presOf" srcId="{CE989243-F77C-E14D-B058-D67C0A5779CB}" destId="{5C373407-F120-CA45-90DB-E5CE1E2F11FC}" srcOrd="0" destOrd="0" presId="urn:microsoft.com/office/officeart/2008/layout/HorizontalMultiLevelHierarchy"/>
    <dgm:cxn modelId="{D17531AC-C604-4649-B477-4070B98D9935}" type="presOf" srcId="{6AC2B8CC-72E5-844A-8106-70FC4068B0A7}" destId="{8BAF8428-1BEA-7140-98F7-18D40701DDCE}" srcOrd="0" destOrd="0" presId="urn:microsoft.com/office/officeart/2008/layout/HorizontalMultiLevelHierarchy"/>
    <dgm:cxn modelId="{D2BC5AAC-1C00-7B45-9DF1-61C4E66CCF5D}" type="presOf" srcId="{8007E027-9580-3941-B42A-4C90667BB2EA}" destId="{EBE8A800-ABCE-E849-8349-73A0F7225D22}" srcOrd="0" destOrd="0" presId="urn:microsoft.com/office/officeart/2008/layout/HorizontalMultiLevelHierarchy"/>
    <dgm:cxn modelId="{62E68AB1-B6B0-5648-B718-8A146AA8FED3}" type="presOf" srcId="{7F90EC7B-4A25-D848-A61E-FE1E1BEEE4F9}" destId="{A06780AF-A712-3841-83C7-CD02B341C32C}" srcOrd="1" destOrd="0" presId="urn:microsoft.com/office/officeart/2008/layout/HorizontalMultiLevelHierarchy"/>
    <dgm:cxn modelId="{126A61B5-2A6A-724F-9D58-7C36CFB09251}" srcId="{2DBED32D-166A-EA4B-9C98-E844B71CB0B7}" destId="{7790B5D0-CE12-D242-99F4-B9E83880025D}" srcOrd="2" destOrd="0" parTransId="{855F2E09-F658-1347-8450-B707A1B9B199}" sibTransId="{99E49AE2-7A13-774D-B035-6E3BF6FA422F}"/>
    <dgm:cxn modelId="{7E16B3B7-4120-9144-9495-67FF9C93871B}" type="presOf" srcId="{2DBED32D-166A-EA4B-9C98-E844B71CB0B7}" destId="{AFA33DE5-9C6C-F64E-9551-F32470BDE919}" srcOrd="0" destOrd="0" presId="urn:microsoft.com/office/officeart/2008/layout/HorizontalMultiLevelHierarchy"/>
    <dgm:cxn modelId="{381142B8-FFF0-2148-80D6-BF14C96BA97E}" type="presOf" srcId="{51F3AE5D-4B79-1840-889E-402818F44984}" destId="{093C845C-976C-314B-AA27-682180D22906}" srcOrd="1" destOrd="0" presId="urn:microsoft.com/office/officeart/2008/layout/HorizontalMultiLevelHierarchy"/>
    <dgm:cxn modelId="{8E1D98B9-29F3-9A46-A50A-16589FCA4B9E}" type="presOf" srcId="{F31F2813-0602-F14E-B28B-0C18ECE988EE}" destId="{75FA165D-7A4E-534B-8647-A050E9C1F6E0}" srcOrd="0" destOrd="0" presId="urn:microsoft.com/office/officeart/2008/layout/HorizontalMultiLevelHierarchy"/>
    <dgm:cxn modelId="{A0DA14BC-BDB5-8247-B77B-4B1B8DA816D2}" type="presOf" srcId="{8007E027-9580-3941-B42A-4C90667BB2EA}" destId="{6FAA9F25-EF4A-5045-95DC-5CF911017848}" srcOrd="1" destOrd="0" presId="urn:microsoft.com/office/officeart/2008/layout/HorizontalMultiLevelHierarchy"/>
    <dgm:cxn modelId="{C53520BC-DB6F-8C44-AEFD-0AF27AC4EEFB}" srcId="{3A28F6F6-D8F9-0443-A1DA-F9E6C4D6BB0F}" destId="{0D11A8D7-0B74-904E-9903-424A25CC30D5}" srcOrd="0" destOrd="0" parTransId="{4242DA49-43AC-7644-A4A2-7AC6B3E5709A}" sibTransId="{10290F40-9CF4-A943-97C5-0FD2B3BB6FC8}"/>
    <dgm:cxn modelId="{70E900BE-C2CE-6540-8107-4773777C0E76}" type="presOf" srcId="{28AF9023-3F2B-AE45-A27C-C6F8419DE840}" destId="{81D0E863-1911-2048-8BA5-84DFD4BDD3FE}" srcOrd="0" destOrd="0" presId="urn:microsoft.com/office/officeart/2008/layout/HorizontalMultiLevelHierarchy"/>
    <dgm:cxn modelId="{4D6E9EC8-E68C-4242-9F3F-3B050EDE9D5E}" type="presOf" srcId="{72F56552-7ABD-DF42-8EE8-1DFF316D6735}" destId="{2047A316-51A5-4246-A1A2-A544F3B6C05C}" srcOrd="0" destOrd="0" presId="urn:microsoft.com/office/officeart/2008/layout/HorizontalMultiLevelHierarchy"/>
    <dgm:cxn modelId="{26D9E9C8-7E69-014B-8297-67A9EA38ED65}" type="presOf" srcId="{7F90EC7B-4A25-D848-A61E-FE1E1BEEE4F9}" destId="{CAB270BF-E779-1543-ABCC-958500286463}" srcOrd="0" destOrd="0" presId="urn:microsoft.com/office/officeart/2008/layout/HorizontalMultiLevelHierarchy"/>
    <dgm:cxn modelId="{A55350C9-991B-F640-8C99-9292471A6DE5}" type="presOf" srcId="{DEE8BBB1-9EB9-4E46-BB5B-8F07C8DD53ED}" destId="{EE28AA3D-50A5-7444-BB7A-15394D6BF4E1}" srcOrd="1" destOrd="0" presId="urn:microsoft.com/office/officeart/2008/layout/HorizontalMultiLevelHierarchy"/>
    <dgm:cxn modelId="{908DB3CA-5F60-4141-B27B-F140FF9D8AE2}" type="presOf" srcId="{4242DA49-43AC-7644-A4A2-7AC6B3E5709A}" destId="{BD5131A1-C0DF-6B4A-BF67-8515E70879E1}" srcOrd="0" destOrd="0" presId="urn:microsoft.com/office/officeart/2008/layout/HorizontalMultiLevelHierarchy"/>
    <dgm:cxn modelId="{5463C9CC-3B4D-3947-93F3-29800ED12D12}" type="presOf" srcId="{F27C409C-AD68-4941-9DAA-0D085036137A}" destId="{67EF37D2-82F1-F441-AC10-62EBA540CFC1}" srcOrd="0" destOrd="0" presId="urn:microsoft.com/office/officeart/2008/layout/HorizontalMultiLevelHierarchy"/>
    <dgm:cxn modelId="{82C532D4-C648-4F40-A65F-98E1EB4627FD}" type="presOf" srcId="{3DD15EAD-231A-DA47-9BC7-B5557BECEFF8}" destId="{8CB59776-5371-BC4C-89E2-B698BD4D3ACD}" srcOrd="0" destOrd="0" presId="urn:microsoft.com/office/officeart/2008/layout/HorizontalMultiLevelHierarchy"/>
    <dgm:cxn modelId="{81DB2AE0-DD25-0A49-BE51-643CCFCB9254}" srcId="{7790B5D0-CE12-D242-99F4-B9E83880025D}" destId="{3DD15EAD-231A-DA47-9BC7-B5557BECEFF8}" srcOrd="0" destOrd="0" parTransId="{8007E027-9580-3941-B42A-4C90667BB2EA}" sibTransId="{9E3A9F68-0759-4041-B5F5-AD65126555CD}"/>
    <dgm:cxn modelId="{5E9229E1-0EE3-A943-A7F4-EB3AF0401CD3}" srcId="{C265D83D-D720-9640-80D4-DA977F811533}" destId="{3A28F6F6-D8F9-0443-A1DA-F9E6C4D6BB0F}" srcOrd="0" destOrd="0" parTransId="{DEE8BBB1-9EB9-4E46-BB5B-8F07C8DD53ED}" sibTransId="{F13A03BB-0948-0842-AE4D-2D7D4717745A}"/>
    <dgm:cxn modelId="{CC9FCCE2-710A-E844-89A2-1F04E70CBE92}" type="presOf" srcId="{E1AC9CD8-8F84-9D49-81E1-CC8BD6136875}" destId="{A2605C07-A5D6-C042-9F72-22337969A2B0}" srcOrd="0" destOrd="0" presId="urn:microsoft.com/office/officeart/2008/layout/HorizontalMultiLevelHierarchy"/>
    <dgm:cxn modelId="{8D4DCCE3-466E-F846-A70C-CB9B309831F8}" srcId="{F31F2813-0602-F14E-B28B-0C18ECE988EE}" destId="{57F8CE52-EB65-E44F-BFAA-4CF0F52BEB2A}" srcOrd="0" destOrd="0" parTransId="{72F56552-7ABD-DF42-8EE8-1DFF316D6735}" sibTransId="{F8318DB3-356A-0347-8C6B-512576C341D9}"/>
    <dgm:cxn modelId="{B4BD1BE4-00A1-0845-A848-70BF5F392167}" type="presOf" srcId="{007C12C6-7231-BF4E-81AA-BF8F701A0787}" destId="{2423EE55-7EF7-E84B-945A-396D542BAEDD}" srcOrd="0" destOrd="0" presId="urn:microsoft.com/office/officeart/2008/layout/HorizontalMultiLevelHierarchy"/>
    <dgm:cxn modelId="{F3ACDDE4-2CA0-274A-93C0-E3792E8D5A2C}" srcId="{2DBED32D-166A-EA4B-9C98-E844B71CB0B7}" destId="{C265D83D-D720-9640-80D4-DA977F811533}" srcOrd="5" destOrd="0" parTransId="{8E3F9765-7617-1549-9A2C-ED0F9A1FA8AD}" sibTransId="{C3BEA23F-9B2F-D64F-8700-2897B60290E7}"/>
    <dgm:cxn modelId="{6C294BE5-EC51-6F47-A62F-5B2143B52777}" type="presOf" srcId="{855F2E09-F658-1347-8450-B707A1B9B199}" destId="{9A41321E-FA0E-5047-9483-6B771C929C16}" srcOrd="1" destOrd="0" presId="urn:microsoft.com/office/officeart/2008/layout/HorizontalMultiLevelHierarchy"/>
    <dgm:cxn modelId="{D05DA7ED-35DE-244A-980A-9C881BB21F1F}" type="presOf" srcId="{79746D6F-3826-8745-876B-E3C9B48AE536}" destId="{39A935CB-5ECF-844C-AD8C-BAE43469112A}" srcOrd="0" destOrd="0" presId="urn:microsoft.com/office/officeart/2008/layout/HorizontalMultiLevelHierarchy"/>
    <dgm:cxn modelId="{3D44E1F4-035A-8544-B08F-B4CDC2B0E43B}" srcId="{B44BD3D4-FAB7-B447-85D4-6B1BB898AC29}" destId="{43EDD583-9824-AA41-8F72-B8F7D05C4B25}" srcOrd="0" destOrd="0" parTransId="{72077654-9477-1549-A230-7AF5184EA1B1}" sibTransId="{68F5A70B-5584-A749-92E3-557A03A240BE}"/>
    <dgm:cxn modelId="{5A5353FC-7025-0E45-940D-4912C0523E14}" srcId="{5DC9D7B4-2160-2A47-BF4D-7463257F76D1}" destId="{2DBED32D-166A-EA4B-9C98-E844B71CB0B7}" srcOrd="0" destOrd="0" parTransId="{A9593361-6160-8149-90DE-471C94937403}" sibTransId="{7EDA007E-72B5-6547-832B-561A1A6A20F3}"/>
    <dgm:cxn modelId="{49F726FF-3033-BD43-843D-9240CD359278}" type="presOf" srcId="{57F8CE52-EB65-E44F-BFAA-4CF0F52BEB2A}" destId="{917971EA-0036-7F4C-A18B-4B0B775B3F6D}" srcOrd="0" destOrd="0" presId="urn:microsoft.com/office/officeart/2008/layout/HorizontalMultiLevelHierarchy"/>
    <dgm:cxn modelId="{EF158B94-273C-EA4A-859D-E62DF76399EC}" type="presParOf" srcId="{D1832F05-7DDD-5E43-9C62-34AF0BFBBD8D}" destId="{61B71F8B-5B2E-794C-A62F-DF5A8F6D6AE9}" srcOrd="0" destOrd="0" presId="urn:microsoft.com/office/officeart/2008/layout/HorizontalMultiLevelHierarchy"/>
    <dgm:cxn modelId="{77291990-B9C5-FB4D-9981-E81EA8F85328}" type="presParOf" srcId="{61B71F8B-5B2E-794C-A62F-DF5A8F6D6AE9}" destId="{AFA33DE5-9C6C-F64E-9551-F32470BDE919}" srcOrd="0" destOrd="0" presId="urn:microsoft.com/office/officeart/2008/layout/HorizontalMultiLevelHierarchy"/>
    <dgm:cxn modelId="{7BD76001-40F2-4D4A-833B-073FE431003A}" type="presParOf" srcId="{61B71F8B-5B2E-794C-A62F-DF5A8F6D6AE9}" destId="{39BC2AFE-3C33-904F-A4B5-E8544429B099}" srcOrd="1" destOrd="0" presId="urn:microsoft.com/office/officeart/2008/layout/HorizontalMultiLevelHierarchy"/>
    <dgm:cxn modelId="{713481DB-D3D3-8440-8ABB-F90C472662FD}" type="presParOf" srcId="{39BC2AFE-3C33-904F-A4B5-E8544429B099}" destId="{67EF37D2-82F1-F441-AC10-62EBA540CFC1}" srcOrd="0" destOrd="0" presId="urn:microsoft.com/office/officeart/2008/layout/HorizontalMultiLevelHierarchy"/>
    <dgm:cxn modelId="{C3AC75D2-9464-F84F-A9AE-BF63BA5C06D4}" type="presParOf" srcId="{67EF37D2-82F1-F441-AC10-62EBA540CFC1}" destId="{84A9D7AC-243A-6448-A191-EEB8EB1A05BE}" srcOrd="0" destOrd="0" presId="urn:microsoft.com/office/officeart/2008/layout/HorizontalMultiLevelHierarchy"/>
    <dgm:cxn modelId="{49A2AF59-2C99-CA45-A810-BC89FF6BE5BF}" type="presParOf" srcId="{39BC2AFE-3C33-904F-A4B5-E8544429B099}" destId="{160DFE4D-E8CA-C642-8A66-03E32A9662BA}" srcOrd="1" destOrd="0" presId="urn:microsoft.com/office/officeart/2008/layout/HorizontalMultiLevelHierarchy"/>
    <dgm:cxn modelId="{C14409B2-DD39-304E-9AFE-551B62AED79D}" type="presParOf" srcId="{160DFE4D-E8CA-C642-8A66-03E32A9662BA}" destId="{DDF5A9AF-8748-784A-AA8D-02FE6389131F}" srcOrd="0" destOrd="0" presId="urn:microsoft.com/office/officeart/2008/layout/HorizontalMultiLevelHierarchy"/>
    <dgm:cxn modelId="{AD19B17C-B52C-CF4C-BEB4-67424C71FC34}" type="presParOf" srcId="{160DFE4D-E8CA-C642-8A66-03E32A9662BA}" destId="{84EB10C3-2EDE-8549-B0B1-A9801D7F8BD5}" srcOrd="1" destOrd="0" presId="urn:microsoft.com/office/officeart/2008/layout/HorizontalMultiLevelHierarchy"/>
    <dgm:cxn modelId="{47C5939C-FF79-C943-B4EE-400B9B9D765F}" type="presParOf" srcId="{84EB10C3-2EDE-8549-B0B1-A9801D7F8BD5}" destId="{9FACF820-D76D-6A45-AF4D-2BEB25E9FD9B}" srcOrd="0" destOrd="0" presId="urn:microsoft.com/office/officeart/2008/layout/HorizontalMultiLevelHierarchy"/>
    <dgm:cxn modelId="{3D298B2C-3E88-A348-AED5-019EC4D84797}" type="presParOf" srcId="{9FACF820-D76D-6A45-AF4D-2BEB25E9FD9B}" destId="{6FAF11AF-46DD-7E4B-B4CF-B6222321DD1F}" srcOrd="0" destOrd="0" presId="urn:microsoft.com/office/officeart/2008/layout/HorizontalMultiLevelHierarchy"/>
    <dgm:cxn modelId="{74753449-730D-9D41-B2CE-BE1B1A0CC01A}" type="presParOf" srcId="{84EB10C3-2EDE-8549-B0B1-A9801D7F8BD5}" destId="{2D879A9A-38D5-C241-99E9-0CCA1951C90B}" srcOrd="1" destOrd="0" presId="urn:microsoft.com/office/officeart/2008/layout/HorizontalMultiLevelHierarchy"/>
    <dgm:cxn modelId="{ECD694B4-6CE8-4442-B512-361A80AEF832}" type="presParOf" srcId="{2D879A9A-38D5-C241-99E9-0CCA1951C90B}" destId="{D5720C5D-5A46-9146-BFF1-BF37D973F150}" srcOrd="0" destOrd="0" presId="urn:microsoft.com/office/officeart/2008/layout/HorizontalMultiLevelHierarchy"/>
    <dgm:cxn modelId="{44C5F30A-2A93-3F40-90A8-B968264F979A}" type="presParOf" srcId="{2D879A9A-38D5-C241-99E9-0CCA1951C90B}" destId="{FA30CA1B-6A4D-E64D-85D4-E711FBAC2DB4}" srcOrd="1" destOrd="0" presId="urn:microsoft.com/office/officeart/2008/layout/HorizontalMultiLevelHierarchy"/>
    <dgm:cxn modelId="{9E684640-B3E2-CC4A-A256-D38128B9DB42}" type="presParOf" srcId="{FA30CA1B-6A4D-E64D-85D4-E711FBAC2DB4}" destId="{39A935CB-5ECF-844C-AD8C-BAE43469112A}" srcOrd="0" destOrd="0" presId="urn:microsoft.com/office/officeart/2008/layout/HorizontalMultiLevelHierarchy"/>
    <dgm:cxn modelId="{3DE9FC28-9949-B640-9B25-66FA9078410A}" type="presParOf" srcId="{39A935CB-5ECF-844C-AD8C-BAE43469112A}" destId="{EDFA5DA0-53EA-4A46-9F42-B6951574CE24}" srcOrd="0" destOrd="0" presId="urn:microsoft.com/office/officeart/2008/layout/HorizontalMultiLevelHierarchy"/>
    <dgm:cxn modelId="{848A993F-F7A2-E248-B890-23062742DA83}" type="presParOf" srcId="{FA30CA1B-6A4D-E64D-85D4-E711FBAC2DB4}" destId="{8DFE89E7-27CE-2A42-A8BE-05EBC2334736}" srcOrd="1" destOrd="0" presId="urn:microsoft.com/office/officeart/2008/layout/HorizontalMultiLevelHierarchy"/>
    <dgm:cxn modelId="{B789A1B1-F5C2-854C-A852-C748E9A5A5B3}" type="presParOf" srcId="{8DFE89E7-27CE-2A42-A8BE-05EBC2334736}" destId="{DD11DAF7-27C4-3B46-BE70-A1E13C4E2816}" srcOrd="0" destOrd="0" presId="urn:microsoft.com/office/officeart/2008/layout/HorizontalMultiLevelHierarchy"/>
    <dgm:cxn modelId="{937F0949-F159-CF4B-BD5B-3734DA5ED349}" type="presParOf" srcId="{8DFE89E7-27CE-2A42-A8BE-05EBC2334736}" destId="{966CAADE-9B34-6442-94A6-03536627E113}" srcOrd="1" destOrd="0" presId="urn:microsoft.com/office/officeart/2008/layout/HorizontalMultiLevelHierarchy"/>
    <dgm:cxn modelId="{625B840D-CD87-B043-A263-4954B789E922}" type="presParOf" srcId="{39BC2AFE-3C33-904F-A4B5-E8544429B099}" destId="{CAB270BF-E779-1543-ABCC-958500286463}" srcOrd="2" destOrd="0" presId="urn:microsoft.com/office/officeart/2008/layout/HorizontalMultiLevelHierarchy"/>
    <dgm:cxn modelId="{358392E8-8B6C-844B-A659-FD0926EBFF9C}" type="presParOf" srcId="{CAB270BF-E779-1543-ABCC-958500286463}" destId="{A06780AF-A712-3841-83C7-CD02B341C32C}" srcOrd="0" destOrd="0" presId="urn:microsoft.com/office/officeart/2008/layout/HorizontalMultiLevelHierarchy"/>
    <dgm:cxn modelId="{7C45425D-9240-5848-944B-729A53844A2A}" type="presParOf" srcId="{39BC2AFE-3C33-904F-A4B5-E8544429B099}" destId="{BC2A8E5F-6B3E-414D-911A-9B5E93100851}" srcOrd="3" destOrd="0" presId="urn:microsoft.com/office/officeart/2008/layout/HorizontalMultiLevelHierarchy"/>
    <dgm:cxn modelId="{24655157-ABA1-014D-8557-A2D9ECC7552D}" type="presParOf" srcId="{BC2A8E5F-6B3E-414D-911A-9B5E93100851}" destId="{9F8D07D3-CE20-8F40-83E0-F254DD19E4C3}" srcOrd="0" destOrd="0" presId="urn:microsoft.com/office/officeart/2008/layout/HorizontalMultiLevelHierarchy"/>
    <dgm:cxn modelId="{7A0B9141-9084-3E4E-8F74-90054EEB3744}" type="presParOf" srcId="{BC2A8E5F-6B3E-414D-911A-9B5E93100851}" destId="{F097F4B6-85E0-BF49-B79D-C71FE6BD5494}" srcOrd="1" destOrd="0" presId="urn:microsoft.com/office/officeart/2008/layout/HorizontalMultiLevelHierarchy"/>
    <dgm:cxn modelId="{619036A2-92BC-6449-B28B-2B80B1AE74B7}" type="presParOf" srcId="{F097F4B6-85E0-BF49-B79D-C71FE6BD5494}" destId="{A2605C07-A5D6-C042-9F72-22337969A2B0}" srcOrd="0" destOrd="0" presId="urn:microsoft.com/office/officeart/2008/layout/HorizontalMultiLevelHierarchy"/>
    <dgm:cxn modelId="{51064A8C-8334-B147-AD17-B2789D46A1EB}" type="presParOf" srcId="{A2605C07-A5D6-C042-9F72-22337969A2B0}" destId="{9C522274-EC5D-1B46-BCBA-18C792E32E72}" srcOrd="0" destOrd="0" presId="urn:microsoft.com/office/officeart/2008/layout/HorizontalMultiLevelHierarchy"/>
    <dgm:cxn modelId="{31C2C2CE-5BB4-3F47-BD27-0C0D2C243FE7}" type="presParOf" srcId="{F097F4B6-85E0-BF49-B79D-C71FE6BD5494}" destId="{13DAD3CD-2C2D-B241-BBB3-14D45C9A1B10}" srcOrd="1" destOrd="0" presId="urn:microsoft.com/office/officeart/2008/layout/HorizontalMultiLevelHierarchy"/>
    <dgm:cxn modelId="{C8891DC9-2F7F-9F4B-A9EE-488E6211CAB7}" type="presParOf" srcId="{13DAD3CD-2C2D-B241-BBB3-14D45C9A1B10}" destId="{83F95AA2-F120-654E-8FFA-4845B3A6161C}" srcOrd="0" destOrd="0" presId="urn:microsoft.com/office/officeart/2008/layout/HorizontalMultiLevelHierarchy"/>
    <dgm:cxn modelId="{93AE4D73-248E-934C-AFF7-6DAB795EF7C8}" type="presParOf" srcId="{13DAD3CD-2C2D-B241-BBB3-14D45C9A1B10}" destId="{6FC76215-2E51-634A-964C-C34F78EC5E71}" srcOrd="1" destOrd="0" presId="urn:microsoft.com/office/officeart/2008/layout/HorizontalMultiLevelHierarchy"/>
    <dgm:cxn modelId="{8260319E-7F5C-8942-BBB6-93D4FC4970F1}" type="presParOf" srcId="{6FC76215-2E51-634A-964C-C34F78EC5E71}" destId="{2423EE55-7EF7-E84B-945A-396D542BAEDD}" srcOrd="0" destOrd="0" presId="urn:microsoft.com/office/officeart/2008/layout/HorizontalMultiLevelHierarchy"/>
    <dgm:cxn modelId="{C248006D-5ED3-DD42-AE3F-6C75A349381F}" type="presParOf" srcId="{2423EE55-7EF7-E84B-945A-396D542BAEDD}" destId="{895AF6E7-AEB7-3F46-BE64-8FBF59CA9616}" srcOrd="0" destOrd="0" presId="urn:microsoft.com/office/officeart/2008/layout/HorizontalMultiLevelHierarchy"/>
    <dgm:cxn modelId="{BC04BD3D-7E13-AB4D-BB82-6F797DEE77AB}" type="presParOf" srcId="{6FC76215-2E51-634A-964C-C34F78EC5E71}" destId="{CC88C56D-189B-8046-979B-C9C1213FB603}" srcOrd="1" destOrd="0" presId="urn:microsoft.com/office/officeart/2008/layout/HorizontalMultiLevelHierarchy"/>
    <dgm:cxn modelId="{F635BA76-FD3F-FC49-815A-ABBB259504E9}" type="presParOf" srcId="{CC88C56D-189B-8046-979B-C9C1213FB603}" destId="{81D0E863-1911-2048-8BA5-84DFD4BDD3FE}" srcOrd="0" destOrd="0" presId="urn:microsoft.com/office/officeart/2008/layout/HorizontalMultiLevelHierarchy"/>
    <dgm:cxn modelId="{D1FFC390-63DB-2840-B6B8-98D7EC4E72A4}" type="presParOf" srcId="{CC88C56D-189B-8046-979B-C9C1213FB603}" destId="{69489B01-CD74-A247-91BE-693B4756728F}" srcOrd="1" destOrd="0" presId="urn:microsoft.com/office/officeart/2008/layout/HorizontalMultiLevelHierarchy"/>
    <dgm:cxn modelId="{D0455595-E552-954D-ADE1-FC34018225EC}" type="presParOf" srcId="{39BC2AFE-3C33-904F-A4B5-E8544429B099}" destId="{D8D3CB9E-3BA3-024C-8769-DB5FD82D6FD5}" srcOrd="4" destOrd="0" presId="urn:microsoft.com/office/officeart/2008/layout/HorizontalMultiLevelHierarchy"/>
    <dgm:cxn modelId="{D90E9ADB-522E-4B48-BC9C-C0FFADBE0636}" type="presParOf" srcId="{D8D3CB9E-3BA3-024C-8769-DB5FD82D6FD5}" destId="{9A41321E-FA0E-5047-9483-6B771C929C16}" srcOrd="0" destOrd="0" presId="urn:microsoft.com/office/officeart/2008/layout/HorizontalMultiLevelHierarchy"/>
    <dgm:cxn modelId="{7DB69441-A4C7-2F46-A072-14FF594EBAC4}" type="presParOf" srcId="{39BC2AFE-3C33-904F-A4B5-E8544429B099}" destId="{EE297218-5663-6C43-AA3F-81A3B9FDBBDB}" srcOrd="5" destOrd="0" presId="urn:microsoft.com/office/officeart/2008/layout/HorizontalMultiLevelHierarchy"/>
    <dgm:cxn modelId="{FE530AED-000E-204B-8C1A-066831CF3A21}" type="presParOf" srcId="{EE297218-5663-6C43-AA3F-81A3B9FDBBDB}" destId="{47DE0486-B750-FE45-9F19-58AE5636A3EC}" srcOrd="0" destOrd="0" presId="urn:microsoft.com/office/officeart/2008/layout/HorizontalMultiLevelHierarchy"/>
    <dgm:cxn modelId="{4B316138-32BA-ED45-A58C-DBC76521D6C2}" type="presParOf" srcId="{EE297218-5663-6C43-AA3F-81A3B9FDBBDB}" destId="{DFC6CC93-5E02-A146-9D19-432C453F8682}" srcOrd="1" destOrd="0" presId="urn:microsoft.com/office/officeart/2008/layout/HorizontalMultiLevelHierarchy"/>
    <dgm:cxn modelId="{087C2197-4F40-2B48-94F2-A679B0D391EC}" type="presParOf" srcId="{DFC6CC93-5E02-A146-9D19-432C453F8682}" destId="{EBE8A800-ABCE-E849-8349-73A0F7225D22}" srcOrd="0" destOrd="0" presId="urn:microsoft.com/office/officeart/2008/layout/HorizontalMultiLevelHierarchy"/>
    <dgm:cxn modelId="{26DC9920-4B25-FF42-AF51-1F74A38F2960}" type="presParOf" srcId="{EBE8A800-ABCE-E849-8349-73A0F7225D22}" destId="{6FAA9F25-EF4A-5045-95DC-5CF911017848}" srcOrd="0" destOrd="0" presId="urn:microsoft.com/office/officeart/2008/layout/HorizontalMultiLevelHierarchy"/>
    <dgm:cxn modelId="{F76C97C8-DA51-E645-9679-F85BC0AC15F5}" type="presParOf" srcId="{DFC6CC93-5E02-A146-9D19-432C453F8682}" destId="{FE0A67E9-2C4D-C245-8523-A5A5153EAAE5}" srcOrd="1" destOrd="0" presId="urn:microsoft.com/office/officeart/2008/layout/HorizontalMultiLevelHierarchy"/>
    <dgm:cxn modelId="{D9CF21C6-A66C-2C43-908F-52B8A1F72A80}" type="presParOf" srcId="{FE0A67E9-2C4D-C245-8523-A5A5153EAAE5}" destId="{8CB59776-5371-BC4C-89E2-B698BD4D3ACD}" srcOrd="0" destOrd="0" presId="urn:microsoft.com/office/officeart/2008/layout/HorizontalMultiLevelHierarchy"/>
    <dgm:cxn modelId="{F89DB8E6-0C0D-8347-9CF6-A0F9896D5683}" type="presParOf" srcId="{FE0A67E9-2C4D-C245-8523-A5A5153EAAE5}" destId="{23EDFEB7-173F-674F-B00C-8ED131AFB7F9}" srcOrd="1" destOrd="0" presId="urn:microsoft.com/office/officeart/2008/layout/HorizontalMultiLevelHierarchy"/>
    <dgm:cxn modelId="{F17B8BC2-976A-6F47-A219-F1D2BF275B8B}" type="presParOf" srcId="{23EDFEB7-173F-674F-B00C-8ED131AFB7F9}" destId="{8BAF8428-1BEA-7140-98F7-18D40701DDCE}" srcOrd="0" destOrd="0" presId="urn:microsoft.com/office/officeart/2008/layout/HorizontalMultiLevelHierarchy"/>
    <dgm:cxn modelId="{29A77F0D-5739-4041-98C0-8A4964728FA8}" type="presParOf" srcId="{8BAF8428-1BEA-7140-98F7-18D40701DDCE}" destId="{9D2AD33D-6FC0-8B49-B195-3DA189C525BC}" srcOrd="0" destOrd="0" presId="urn:microsoft.com/office/officeart/2008/layout/HorizontalMultiLevelHierarchy"/>
    <dgm:cxn modelId="{A7573D68-F9E6-A346-8AF2-8085FDDBBFD9}" type="presParOf" srcId="{23EDFEB7-173F-674F-B00C-8ED131AFB7F9}" destId="{E1C42970-47F6-C748-905F-6B1A2B63E2DA}" srcOrd="1" destOrd="0" presId="urn:microsoft.com/office/officeart/2008/layout/HorizontalMultiLevelHierarchy"/>
    <dgm:cxn modelId="{39926B50-B18C-2748-B0AD-6CEBC8389D50}" type="presParOf" srcId="{E1C42970-47F6-C748-905F-6B1A2B63E2DA}" destId="{4EFB1E8F-0438-674A-BC19-90AC854A3E6B}" srcOrd="0" destOrd="0" presId="urn:microsoft.com/office/officeart/2008/layout/HorizontalMultiLevelHierarchy"/>
    <dgm:cxn modelId="{27641C2C-E8B3-1D4B-8942-3748C0B724A7}" type="presParOf" srcId="{E1C42970-47F6-C748-905F-6B1A2B63E2DA}" destId="{84624957-CA7D-1847-AE66-36CA518FF1C4}" srcOrd="1" destOrd="0" presId="urn:microsoft.com/office/officeart/2008/layout/HorizontalMultiLevelHierarchy"/>
    <dgm:cxn modelId="{BECD94A6-3488-9144-9A08-3F594158ACBB}" type="presParOf" srcId="{39BC2AFE-3C33-904F-A4B5-E8544429B099}" destId="{8F973B24-4F60-1C41-81CF-59CFC04251ED}" srcOrd="6" destOrd="0" presId="urn:microsoft.com/office/officeart/2008/layout/HorizontalMultiLevelHierarchy"/>
    <dgm:cxn modelId="{BA0AF1AA-E974-1840-B98D-9D5FFBC379B0}" type="presParOf" srcId="{8F973B24-4F60-1C41-81CF-59CFC04251ED}" destId="{E6CC96A4-FCC8-764B-BEEA-BFC33A8106E9}" srcOrd="0" destOrd="0" presId="urn:microsoft.com/office/officeart/2008/layout/HorizontalMultiLevelHierarchy"/>
    <dgm:cxn modelId="{29EFA797-0054-DD4B-8E1B-1B86D0D4596A}" type="presParOf" srcId="{39BC2AFE-3C33-904F-A4B5-E8544429B099}" destId="{23520A4E-C46B-7542-90CC-727BAFD5409A}" srcOrd="7" destOrd="0" presId="urn:microsoft.com/office/officeart/2008/layout/HorizontalMultiLevelHierarchy"/>
    <dgm:cxn modelId="{1627EDEB-2702-0347-BD4F-F6BFD47E9269}" type="presParOf" srcId="{23520A4E-C46B-7542-90CC-727BAFD5409A}" destId="{5C373407-F120-CA45-90DB-E5CE1E2F11FC}" srcOrd="0" destOrd="0" presId="urn:microsoft.com/office/officeart/2008/layout/HorizontalMultiLevelHierarchy"/>
    <dgm:cxn modelId="{395C8865-AA6B-B840-9DBD-5B1027C96D60}" type="presParOf" srcId="{23520A4E-C46B-7542-90CC-727BAFD5409A}" destId="{2F61F208-EEFD-AE44-8FE9-1E236068934D}" srcOrd="1" destOrd="0" presId="urn:microsoft.com/office/officeart/2008/layout/HorizontalMultiLevelHierarchy"/>
    <dgm:cxn modelId="{9959202C-CC7F-5A4F-ADF7-021866C0D8E4}" type="presParOf" srcId="{2F61F208-EEFD-AE44-8FE9-1E236068934D}" destId="{B239AEA0-5D4E-6445-B546-0DACDAF36E06}" srcOrd="0" destOrd="0" presId="urn:microsoft.com/office/officeart/2008/layout/HorizontalMultiLevelHierarchy"/>
    <dgm:cxn modelId="{852A0B0F-928A-984A-B30F-726AAAA191F1}" type="presParOf" srcId="{B239AEA0-5D4E-6445-B546-0DACDAF36E06}" destId="{43CCDA2A-7EB9-D247-93BE-8E3FEEBBD25F}" srcOrd="0" destOrd="0" presId="urn:microsoft.com/office/officeart/2008/layout/HorizontalMultiLevelHierarchy"/>
    <dgm:cxn modelId="{CA6940F4-85CA-2D4F-8275-372ACFB45265}" type="presParOf" srcId="{2F61F208-EEFD-AE44-8FE9-1E236068934D}" destId="{2003E9DF-F8D9-BF47-B49A-BF50A545DD7F}" srcOrd="1" destOrd="0" presId="urn:microsoft.com/office/officeart/2008/layout/HorizontalMultiLevelHierarchy"/>
    <dgm:cxn modelId="{34F0F625-1C1F-D543-9386-13B7CAA6C6A0}" type="presParOf" srcId="{2003E9DF-F8D9-BF47-B49A-BF50A545DD7F}" destId="{058BFDA4-5241-7346-BCF5-81B432D08760}" srcOrd="0" destOrd="0" presId="urn:microsoft.com/office/officeart/2008/layout/HorizontalMultiLevelHierarchy"/>
    <dgm:cxn modelId="{05579AD8-3E7E-A044-8EC2-8ED204428DA5}" type="presParOf" srcId="{2003E9DF-F8D9-BF47-B49A-BF50A545DD7F}" destId="{AB647DAC-DEF8-6643-874C-632FC2D90135}" srcOrd="1" destOrd="0" presId="urn:microsoft.com/office/officeart/2008/layout/HorizontalMultiLevelHierarchy"/>
    <dgm:cxn modelId="{F4DA28C3-5378-174E-A1C6-F2B0DC0FBC2D}" type="presParOf" srcId="{AB647DAC-DEF8-6643-874C-632FC2D90135}" destId="{86233209-59D3-4B44-8F2A-E8BF79A1FDE6}" srcOrd="0" destOrd="0" presId="urn:microsoft.com/office/officeart/2008/layout/HorizontalMultiLevelHierarchy"/>
    <dgm:cxn modelId="{58987EE4-FCE6-6C44-BD35-A5BB1972E5F5}" type="presParOf" srcId="{86233209-59D3-4B44-8F2A-E8BF79A1FDE6}" destId="{0E0E1093-F71A-D24D-8A42-D6E9584F0797}" srcOrd="0" destOrd="0" presId="urn:microsoft.com/office/officeart/2008/layout/HorizontalMultiLevelHierarchy"/>
    <dgm:cxn modelId="{A8825395-3ABC-F741-B669-085301625C80}" type="presParOf" srcId="{AB647DAC-DEF8-6643-874C-632FC2D90135}" destId="{97665016-21DC-F845-9A08-1CB444F96133}" srcOrd="1" destOrd="0" presId="urn:microsoft.com/office/officeart/2008/layout/HorizontalMultiLevelHierarchy"/>
    <dgm:cxn modelId="{A186B22C-256F-5942-9C05-C2A2788270BF}" type="presParOf" srcId="{97665016-21DC-F845-9A08-1CB444F96133}" destId="{C3E7725F-1E72-8B42-B0FF-C3BCC66494FC}" srcOrd="0" destOrd="0" presId="urn:microsoft.com/office/officeart/2008/layout/HorizontalMultiLevelHierarchy"/>
    <dgm:cxn modelId="{558C0A46-0734-CE41-B404-C2CB07ABA766}" type="presParOf" srcId="{97665016-21DC-F845-9A08-1CB444F96133}" destId="{8BE8CA82-B30F-DC4D-94E3-D570FC973967}" srcOrd="1" destOrd="0" presId="urn:microsoft.com/office/officeart/2008/layout/HorizontalMultiLevelHierarchy"/>
    <dgm:cxn modelId="{1378A93D-22FE-D54D-B1BF-08500F3316F6}" type="presParOf" srcId="{39BC2AFE-3C33-904F-A4B5-E8544429B099}" destId="{DB534CFC-E31F-BF49-B2F1-8BEF0435C140}" srcOrd="8" destOrd="0" presId="urn:microsoft.com/office/officeart/2008/layout/HorizontalMultiLevelHierarchy"/>
    <dgm:cxn modelId="{D0E3A942-AB05-4F47-95C7-BF307E44C7DD}" type="presParOf" srcId="{DB534CFC-E31F-BF49-B2F1-8BEF0435C140}" destId="{E01E5A73-ACA7-924F-BB6B-FAB1D82E3238}" srcOrd="0" destOrd="0" presId="urn:microsoft.com/office/officeart/2008/layout/HorizontalMultiLevelHierarchy"/>
    <dgm:cxn modelId="{4494A1AD-5171-444D-BC1F-977B24ED4499}" type="presParOf" srcId="{39BC2AFE-3C33-904F-A4B5-E8544429B099}" destId="{18A8CA44-880F-204F-9E35-C106445670A7}" srcOrd="9" destOrd="0" presId="urn:microsoft.com/office/officeart/2008/layout/HorizontalMultiLevelHierarchy"/>
    <dgm:cxn modelId="{D5522604-E7E6-A542-B968-EE3DD639267E}" type="presParOf" srcId="{18A8CA44-880F-204F-9E35-C106445670A7}" destId="{B266B504-F898-2047-8B78-4BB2CA71AD96}" srcOrd="0" destOrd="0" presId="urn:microsoft.com/office/officeart/2008/layout/HorizontalMultiLevelHierarchy"/>
    <dgm:cxn modelId="{82934148-CF72-CF43-B68E-65B69FFB1B60}" type="presParOf" srcId="{18A8CA44-880F-204F-9E35-C106445670A7}" destId="{6BE317D8-59E5-A64B-91A0-67B5B833ADAB}" srcOrd="1" destOrd="0" presId="urn:microsoft.com/office/officeart/2008/layout/HorizontalMultiLevelHierarchy"/>
    <dgm:cxn modelId="{90D48A59-9168-7A45-A0FB-36665E674FDA}" type="presParOf" srcId="{6BE317D8-59E5-A64B-91A0-67B5B833ADAB}" destId="{89E0F241-EEFA-F849-9104-25C03FCD8ABF}" srcOrd="0" destOrd="0" presId="urn:microsoft.com/office/officeart/2008/layout/HorizontalMultiLevelHierarchy"/>
    <dgm:cxn modelId="{C7D3EB37-B1A4-B447-A7AE-A12A6C7DCF17}" type="presParOf" srcId="{89E0F241-EEFA-F849-9104-25C03FCD8ABF}" destId="{093C845C-976C-314B-AA27-682180D22906}" srcOrd="0" destOrd="0" presId="urn:microsoft.com/office/officeart/2008/layout/HorizontalMultiLevelHierarchy"/>
    <dgm:cxn modelId="{0AE009EB-1818-484B-B38C-D4B3AA4A923B}" type="presParOf" srcId="{6BE317D8-59E5-A64B-91A0-67B5B833ADAB}" destId="{26FC824F-F4C1-CD49-AB0A-5DB8AD8D316A}" srcOrd="1" destOrd="0" presId="urn:microsoft.com/office/officeart/2008/layout/HorizontalMultiLevelHierarchy"/>
    <dgm:cxn modelId="{2B8F2E3E-4766-E343-9A0E-68C6E3AA5F33}" type="presParOf" srcId="{26FC824F-F4C1-CD49-AB0A-5DB8AD8D316A}" destId="{75FA165D-7A4E-534B-8647-A050E9C1F6E0}" srcOrd="0" destOrd="0" presId="urn:microsoft.com/office/officeart/2008/layout/HorizontalMultiLevelHierarchy"/>
    <dgm:cxn modelId="{657011D1-BD13-D240-A4D7-01B7714B9781}" type="presParOf" srcId="{26FC824F-F4C1-CD49-AB0A-5DB8AD8D316A}" destId="{B05D84B9-8A75-9C4E-90C9-1C757B679843}" srcOrd="1" destOrd="0" presId="urn:microsoft.com/office/officeart/2008/layout/HorizontalMultiLevelHierarchy"/>
    <dgm:cxn modelId="{4E2444FD-AFFB-2841-A4DC-5C304ECC8011}" type="presParOf" srcId="{B05D84B9-8A75-9C4E-90C9-1C757B679843}" destId="{2047A316-51A5-4246-A1A2-A544F3B6C05C}" srcOrd="0" destOrd="0" presId="urn:microsoft.com/office/officeart/2008/layout/HorizontalMultiLevelHierarchy"/>
    <dgm:cxn modelId="{9735FEF8-59DB-E54E-9ACD-012201D50407}" type="presParOf" srcId="{2047A316-51A5-4246-A1A2-A544F3B6C05C}" destId="{0940DD5B-CB04-AC42-8DA0-4B19C7C893D7}" srcOrd="0" destOrd="0" presId="urn:microsoft.com/office/officeart/2008/layout/HorizontalMultiLevelHierarchy"/>
    <dgm:cxn modelId="{EEE8A85B-0846-C945-BE65-15ED48D35039}" type="presParOf" srcId="{B05D84B9-8A75-9C4E-90C9-1C757B679843}" destId="{FABD552F-FB9B-FF41-A499-5F9C2185BC49}" srcOrd="1" destOrd="0" presId="urn:microsoft.com/office/officeart/2008/layout/HorizontalMultiLevelHierarchy"/>
    <dgm:cxn modelId="{518A67A4-1AEC-BE45-88DF-57AA1E48CD90}" type="presParOf" srcId="{FABD552F-FB9B-FF41-A499-5F9C2185BC49}" destId="{917971EA-0036-7F4C-A18B-4B0B775B3F6D}" srcOrd="0" destOrd="0" presId="urn:microsoft.com/office/officeart/2008/layout/HorizontalMultiLevelHierarchy"/>
    <dgm:cxn modelId="{3B5427F9-1518-C949-9E12-04F63C38F7A2}" type="presParOf" srcId="{FABD552F-FB9B-FF41-A499-5F9C2185BC49}" destId="{FCE5EF3E-60D5-AB46-BD5C-FBDB3963E625}" srcOrd="1" destOrd="0" presId="urn:microsoft.com/office/officeart/2008/layout/HorizontalMultiLevelHierarchy"/>
    <dgm:cxn modelId="{4A12E706-8192-4F40-9772-D24F9B9D1960}" type="presParOf" srcId="{39BC2AFE-3C33-904F-A4B5-E8544429B099}" destId="{063BCA4A-F99F-654D-A848-81DFF8E3CDE1}" srcOrd="10" destOrd="0" presId="urn:microsoft.com/office/officeart/2008/layout/HorizontalMultiLevelHierarchy"/>
    <dgm:cxn modelId="{140B4892-6037-2541-AB79-A151C0981247}" type="presParOf" srcId="{063BCA4A-F99F-654D-A848-81DFF8E3CDE1}" destId="{E82F00F7-4E9B-F748-BDA6-3DF2468A7035}" srcOrd="0" destOrd="0" presId="urn:microsoft.com/office/officeart/2008/layout/HorizontalMultiLevelHierarchy"/>
    <dgm:cxn modelId="{80135A62-F283-C34D-8A4F-67537F6E49B5}" type="presParOf" srcId="{39BC2AFE-3C33-904F-A4B5-E8544429B099}" destId="{56540C78-438C-2149-85B6-2311B09347D4}" srcOrd="11" destOrd="0" presId="urn:microsoft.com/office/officeart/2008/layout/HorizontalMultiLevelHierarchy"/>
    <dgm:cxn modelId="{DF98145B-8E01-514E-89B8-4131F0D29160}" type="presParOf" srcId="{56540C78-438C-2149-85B6-2311B09347D4}" destId="{968BAB85-D6E4-8649-AC34-1B8A7BEF0CDA}" srcOrd="0" destOrd="0" presId="urn:microsoft.com/office/officeart/2008/layout/HorizontalMultiLevelHierarchy"/>
    <dgm:cxn modelId="{8B567973-43BE-904A-A8A4-1194181E5C8A}" type="presParOf" srcId="{56540C78-438C-2149-85B6-2311B09347D4}" destId="{6C5690E0-26FE-4246-92B6-E1D3786FECB3}" srcOrd="1" destOrd="0" presId="urn:microsoft.com/office/officeart/2008/layout/HorizontalMultiLevelHierarchy"/>
    <dgm:cxn modelId="{0D88A438-AF8D-6241-BAF2-1257831E4E8B}" type="presParOf" srcId="{6C5690E0-26FE-4246-92B6-E1D3786FECB3}" destId="{04E3FC97-F703-7246-B953-68AB148233F8}" srcOrd="0" destOrd="0" presId="urn:microsoft.com/office/officeart/2008/layout/HorizontalMultiLevelHierarchy"/>
    <dgm:cxn modelId="{FC3D5758-FF56-404A-8477-B68960398F4C}" type="presParOf" srcId="{04E3FC97-F703-7246-B953-68AB148233F8}" destId="{EE28AA3D-50A5-7444-BB7A-15394D6BF4E1}" srcOrd="0" destOrd="0" presId="urn:microsoft.com/office/officeart/2008/layout/HorizontalMultiLevelHierarchy"/>
    <dgm:cxn modelId="{DFB8F18C-188B-8A4C-B145-706AA6FBFCEA}" type="presParOf" srcId="{6C5690E0-26FE-4246-92B6-E1D3786FECB3}" destId="{53FD40FD-01AB-B448-AB57-955BEAD1AC20}" srcOrd="1" destOrd="0" presId="urn:microsoft.com/office/officeart/2008/layout/HorizontalMultiLevelHierarchy"/>
    <dgm:cxn modelId="{8CDA188C-EA5B-6745-AE4F-07048F39269A}" type="presParOf" srcId="{53FD40FD-01AB-B448-AB57-955BEAD1AC20}" destId="{B895DF17-B412-1040-B3F0-29D33B68FA40}" srcOrd="0" destOrd="0" presId="urn:microsoft.com/office/officeart/2008/layout/HorizontalMultiLevelHierarchy"/>
    <dgm:cxn modelId="{3956700D-B011-B647-83DC-3E09245B2569}" type="presParOf" srcId="{53FD40FD-01AB-B448-AB57-955BEAD1AC20}" destId="{2CEAAB11-C874-0949-88F9-9950E7BCEB9D}" srcOrd="1" destOrd="0" presId="urn:microsoft.com/office/officeart/2008/layout/HorizontalMultiLevelHierarchy"/>
    <dgm:cxn modelId="{FA962471-9303-1B47-911D-B01B20ADC6C7}" type="presParOf" srcId="{2CEAAB11-C874-0949-88F9-9950E7BCEB9D}" destId="{BD5131A1-C0DF-6B4A-BF67-8515E70879E1}" srcOrd="0" destOrd="0" presId="urn:microsoft.com/office/officeart/2008/layout/HorizontalMultiLevelHierarchy"/>
    <dgm:cxn modelId="{11C4855C-5CF9-AE4B-B854-6EA815424798}" type="presParOf" srcId="{BD5131A1-C0DF-6B4A-BF67-8515E70879E1}" destId="{C44D9E37-D619-554E-80BE-80FF939F43B0}" srcOrd="0" destOrd="0" presId="urn:microsoft.com/office/officeart/2008/layout/HorizontalMultiLevelHierarchy"/>
    <dgm:cxn modelId="{64063CC2-E3F3-1040-A6A1-423A6E1804C4}" type="presParOf" srcId="{2CEAAB11-C874-0949-88F9-9950E7BCEB9D}" destId="{18337D45-F856-E54A-A2B1-C60460316DAB}" srcOrd="1" destOrd="0" presId="urn:microsoft.com/office/officeart/2008/layout/HorizontalMultiLevelHierarchy"/>
    <dgm:cxn modelId="{5506E454-A37C-E743-B94C-8D8E2606977E}" type="presParOf" srcId="{18337D45-F856-E54A-A2B1-C60460316DAB}" destId="{A3BFEFB1-9218-4345-8099-A609FA606DE0}" srcOrd="0" destOrd="0" presId="urn:microsoft.com/office/officeart/2008/layout/HorizontalMultiLevelHierarchy"/>
    <dgm:cxn modelId="{568C9995-F0ED-F44A-B2D1-8C64BE4EDACA}" type="presParOf" srcId="{18337D45-F856-E54A-A2B1-C60460316DAB}" destId="{EC477AA7-20D0-874F-98C6-007DE0C450D2}" srcOrd="1" destOrd="0" presId="urn:microsoft.com/office/officeart/2008/layout/HorizontalMultiLevelHierarchy"/>
  </dgm:cxnLst>
  <dgm:bg>
    <a:noFill/>
    <a:effectLst/>
  </dgm:bg>
  <dgm:whole>
    <a:ln>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9D7B4-2160-2A47-BF4D-7463257F76D1}" type="doc">
      <dgm:prSet loTypeId="urn:microsoft.com/office/officeart/2008/layout/HorizontalMultiLevelHierarchy" loCatId="" qsTypeId="urn:microsoft.com/office/officeart/2005/8/quickstyle/3D4" qsCatId="3D" csTypeId="urn:microsoft.com/office/officeart/2005/8/colors/accent1_2" csCatId="accent1" phldr="1"/>
      <dgm:spPr/>
      <dgm:t>
        <a:bodyPr/>
        <a:lstStyle/>
        <a:p>
          <a:endParaRPr lang="en-GB"/>
        </a:p>
      </dgm:t>
    </dgm:pt>
    <dgm:pt modelId="{2DBED32D-166A-EA4B-9C98-E844B71CB0B7}">
      <dgm:prSet phldrT="[Text]" custT="1"/>
      <dgm:spPr>
        <a:solidFill>
          <a:schemeClr val="accent2">
            <a:lumMod val="75000"/>
          </a:schemeClr>
        </a:solidFill>
        <a:scene3d>
          <a:camera prst="orthographicFront"/>
          <a:lightRig rig="chilly" dir="t"/>
        </a:scene3d>
      </dgm:spPr>
      <dgm:t>
        <a:bodyPr/>
        <a:lstStyle/>
        <a:p>
          <a:r>
            <a:rPr lang="en-GB" sz="2000" dirty="0">
              <a:solidFill>
                <a:schemeClr val="bg1"/>
              </a:solidFill>
              <a:latin typeface="Century Gothic" panose="020B0502020202020204" pitchFamily="34" charset="0"/>
            </a:rPr>
            <a:t>BPO Service Areas</a:t>
          </a:r>
        </a:p>
      </dgm:t>
    </dgm:pt>
    <dgm:pt modelId="{A9593361-6160-8149-90DE-471C94937403}" type="parTrans" cxnId="{5A5353FC-7025-0E45-940D-4912C0523E14}">
      <dgm:prSet/>
      <dgm:spPr/>
      <dgm:t>
        <a:bodyPr/>
        <a:lstStyle/>
        <a:p>
          <a:endParaRPr lang="en-GB">
            <a:solidFill>
              <a:schemeClr val="bg1"/>
            </a:solidFill>
            <a:latin typeface="Century Gothic" panose="020B0502020202020204" pitchFamily="34" charset="0"/>
          </a:endParaRPr>
        </a:p>
      </dgm:t>
    </dgm:pt>
    <dgm:pt modelId="{7EDA007E-72B5-6547-832B-561A1A6A20F3}" type="sibTrans" cxnId="{5A5353FC-7025-0E45-940D-4912C0523E14}">
      <dgm:prSet/>
      <dgm:spPr/>
      <dgm:t>
        <a:bodyPr/>
        <a:lstStyle/>
        <a:p>
          <a:endParaRPr lang="en-GB">
            <a:solidFill>
              <a:schemeClr val="bg1"/>
            </a:solidFill>
            <a:latin typeface="Century Gothic" panose="020B0502020202020204" pitchFamily="34" charset="0"/>
          </a:endParaRPr>
        </a:p>
      </dgm:t>
    </dgm:pt>
    <dgm:pt modelId="{B44BD3D4-FAB7-B447-85D4-6B1BB898AC29}">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Employee Data &amp; Records </a:t>
          </a:r>
          <a:r>
            <a:rPr kumimoji="0" lang="en-GB" altLang="en-US" sz="1100" b="0" i="0" u="none" strike="noStrike" cap="none" normalizeH="0" baseline="0" dirty="0" err="1">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Mgt</a:t>
          </a:r>
          <a:endParaRPr lang="en-GB" sz="1100" dirty="0">
            <a:solidFill>
              <a:schemeClr val="bg1"/>
            </a:solidFill>
            <a:latin typeface="Century Gothic" panose="020B0502020202020204" pitchFamily="34" charset="0"/>
          </a:endParaRPr>
        </a:p>
      </dgm:t>
    </dgm:pt>
    <dgm:pt modelId="{F27C409C-AD68-4941-9DAA-0D085036137A}" type="parTrans" cxnId="{62AB165A-3538-4240-88E5-5D49DDC09CE6}">
      <dgm:prSet/>
      <dgm:spPr>
        <a:ln w="6350">
          <a:solidFill>
            <a:schemeClr val="tx1">
              <a:lumMod val="50000"/>
              <a:lumOff val="50000"/>
            </a:schemeClr>
          </a:solidFill>
        </a:ln>
      </dgm:spPr>
      <dgm:t>
        <a:bodyPr/>
        <a:lstStyle/>
        <a:p>
          <a:endParaRPr lang="en-GB">
            <a:solidFill>
              <a:schemeClr val="bg1"/>
            </a:solidFill>
            <a:latin typeface="Century Gothic" panose="020B0502020202020204" pitchFamily="34" charset="0"/>
          </a:endParaRPr>
        </a:p>
      </dgm:t>
    </dgm:pt>
    <dgm:pt modelId="{8D6941AD-7D0D-D944-8AF8-F81194B936EB}" type="sibTrans" cxnId="{62AB165A-3538-4240-88E5-5D49DDC09CE6}">
      <dgm:prSet/>
      <dgm:spPr/>
      <dgm:t>
        <a:bodyPr/>
        <a:lstStyle/>
        <a:p>
          <a:endParaRPr lang="en-GB">
            <a:solidFill>
              <a:schemeClr val="bg1"/>
            </a:solidFill>
            <a:latin typeface="Century Gothic" panose="020B0502020202020204" pitchFamily="34" charset="0"/>
          </a:endParaRPr>
        </a:p>
      </dgm:t>
    </dgm:pt>
    <dgm:pt modelId="{6BCD314F-8DF2-4549-80BA-E9727FF9FE7C}">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Regulatory compliance</a:t>
          </a:r>
          <a:endParaRPr lang="en-GB" sz="1100" dirty="0">
            <a:solidFill>
              <a:schemeClr val="bg1"/>
            </a:solidFill>
            <a:latin typeface="Century Gothic" panose="020B0502020202020204" pitchFamily="34" charset="0"/>
          </a:endParaRPr>
        </a:p>
      </dgm:t>
    </dgm:pt>
    <dgm:pt modelId="{7F90EC7B-4A25-D848-A61E-FE1E1BEEE4F9}" type="parTrans" cxnId="{4417E56E-3F7C-EF46-8422-3D0F3737BCB6}">
      <dgm:prSet/>
      <dgm:spPr>
        <a:ln w="6350">
          <a:solidFill>
            <a:schemeClr val="tx1">
              <a:lumMod val="65000"/>
              <a:lumOff val="35000"/>
            </a:schemeClr>
          </a:solidFill>
        </a:ln>
      </dgm:spPr>
      <dgm:t>
        <a:bodyPr/>
        <a:lstStyle/>
        <a:p>
          <a:endParaRPr lang="en-GB">
            <a:solidFill>
              <a:schemeClr val="bg1"/>
            </a:solidFill>
            <a:latin typeface="Century Gothic" panose="020B0502020202020204" pitchFamily="34" charset="0"/>
          </a:endParaRPr>
        </a:p>
      </dgm:t>
    </dgm:pt>
    <dgm:pt modelId="{D872AD67-B6FD-DE44-81F7-C4628D693448}" type="sibTrans" cxnId="{4417E56E-3F7C-EF46-8422-3D0F3737BCB6}">
      <dgm:prSet/>
      <dgm:spPr/>
      <dgm:t>
        <a:bodyPr/>
        <a:lstStyle/>
        <a:p>
          <a:endParaRPr lang="en-GB">
            <a:solidFill>
              <a:schemeClr val="bg1"/>
            </a:solidFill>
            <a:latin typeface="Century Gothic" panose="020B0502020202020204" pitchFamily="34" charset="0"/>
          </a:endParaRPr>
        </a:p>
      </dgm:t>
    </dgm:pt>
    <dgm:pt modelId="{7790B5D0-CE12-D242-99F4-B9E83880025D}">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Benefits Administration</a:t>
          </a:r>
          <a:endParaRPr lang="en-GB" sz="1100" dirty="0">
            <a:solidFill>
              <a:schemeClr val="bg1"/>
            </a:solidFill>
            <a:latin typeface="Century Gothic" panose="020B0502020202020204" pitchFamily="34" charset="0"/>
          </a:endParaRPr>
        </a:p>
      </dgm:t>
    </dgm:pt>
    <dgm:pt modelId="{855F2E09-F658-1347-8450-B707A1B9B199}" type="parTrans" cxnId="{126A61B5-2A6A-724F-9D58-7C36CFB09251}">
      <dgm:prSet/>
      <dgm:spPr>
        <a:ln w="6350">
          <a:solidFill>
            <a:schemeClr val="tx1">
              <a:lumMod val="65000"/>
              <a:lumOff val="35000"/>
            </a:schemeClr>
          </a:solidFill>
        </a:ln>
      </dgm:spPr>
      <dgm:t>
        <a:bodyPr/>
        <a:lstStyle/>
        <a:p>
          <a:endParaRPr lang="en-GB">
            <a:solidFill>
              <a:schemeClr val="bg1"/>
            </a:solidFill>
            <a:latin typeface="Century Gothic" panose="020B0502020202020204" pitchFamily="34" charset="0"/>
          </a:endParaRPr>
        </a:p>
      </dgm:t>
    </dgm:pt>
    <dgm:pt modelId="{99E49AE2-7A13-774D-B035-6E3BF6FA422F}" type="sibTrans" cxnId="{126A61B5-2A6A-724F-9D58-7C36CFB09251}">
      <dgm:prSet/>
      <dgm:spPr/>
      <dgm:t>
        <a:bodyPr/>
        <a:lstStyle/>
        <a:p>
          <a:endParaRPr lang="en-GB">
            <a:solidFill>
              <a:schemeClr val="bg1"/>
            </a:solidFill>
            <a:latin typeface="Century Gothic" panose="020B0502020202020204" pitchFamily="34" charset="0"/>
          </a:endParaRPr>
        </a:p>
      </dgm:t>
    </dgm:pt>
    <dgm:pt modelId="{CE989243-F77C-E14D-B058-D67C0A5779CB}">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Health Care &amp; Insurance Guidance</a:t>
          </a:r>
          <a:endParaRPr lang="en-GB" sz="1100" dirty="0">
            <a:solidFill>
              <a:schemeClr val="bg1"/>
            </a:solidFill>
            <a:latin typeface="Century Gothic" panose="020B0502020202020204" pitchFamily="34" charset="0"/>
          </a:endParaRPr>
        </a:p>
      </dgm:t>
    </dgm:pt>
    <dgm:pt modelId="{EAD844A2-80CE-7C4F-BACD-C4D475819FE5}" type="parTrans" cxnId="{7F05DB4B-3795-934B-A03F-28F255E2960E}">
      <dgm:prSet/>
      <dgm:spPr>
        <a:ln w="6350">
          <a:solidFill>
            <a:schemeClr val="tx1">
              <a:lumMod val="65000"/>
              <a:lumOff val="35000"/>
            </a:schemeClr>
          </a:solidFill>
        </a:ln>
      </dgm:spPr>
      <dgm:t>
        <a:bodyPr/>
        <a:lstStyle/>
        <a:p>
          <a:endParaRPr lang="en-GB">
            <a:solidFill>
              <a:schemeClr val="bg1"/>
            </a:solidFill>
            <a:latin typeface="Century Gothic" panose="020B0502020202020204" pitchFamily="34" charset="0"/>
          </a:endParaRPr>
        </a:p>
      </dgm:t>
    </dgm:pt>
    <dgm:pt modelId="{78ACAE92-12D0-6D41-97DF-5AEA5C0EC9FD}" type="sibTrans" cxnId="{7F05DB4B-3795-934B-A03F-28F255E2960E}">
      <dgm:prSet/>
      <dgm:spPr/>
      <dgm:t>
        <a:bodyPr/>
        <a:lstStyle/>
        <a:p>
          <a:endParaRPr lang="en-GB">
            <a:solidFill>
              <a:schemeClr val="bg1"/>
            </a:solidFill>
            <a:latin typeface="Century Gothic" panose="020B0502020202020204" pitchFamily="34" charset="0"/>
          </a:endParaRPr>
        </a:p>
      </dgm:t>
    </dgm:pt>
    <dgm:pt modelId="{BD9B45F2-DCDA-AA4C-8984-9E15574365F0}">
      <dgm:prSet phldrT="[Text]" custT="1"/>
      <dgm:spPr>
        <a:solidFill>
          <a:schemeClr val="accent2">
            <a:lumMod val="5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Recruiting</a:t>
          </a:r>
          <a:endParaRPr lang="en-GB" sz="1100" dirty="0">
            <a:solidFill>
              <a:schemeClr val="bg1"/>
            </a:solidFill>
            <a:latin typeface="Century Gothic" panose="020B0502020202020204" pitchFamily="34" charset="0"/>
          </a:endParaRPr>
        </a:p>
      </dgm:t>
    </dgm:pt>
    <dgm:pt modelId="{B6D31286-F5D1-2C47-A8E7-A0E96B2C06E6}" type="parTrans" cxnId="{6B148419-338F-F94F-B6C6-099ACDACED8B}">
      <dgm:prSet/>
      <dgm:spPr>
        <a:ln w="6350">
          <a:solidFill>
            <a:schemeClr val="tx1">
              <a:lumMod val="50000"/>
              <a:lumOff val="50000"/>
            </a:schemeClr>
          </a:solidFill>
        </a:ln>
      </dgm:spPr>
      <dgm:t>
        <a:bodyPr/>
        <a:lstStyle/>
        <a:p>
          <a:endParaRPr lang="en-GB">
            <a:solidFill>
              <a:schemeClr val="bg1"/>
            </a:solidFill>
            <a:latin typeface="Century Gothic" panose="020B0502020202020204" pitchFamily="34" charset="0"/>
          </a:endParaRPr>
        </a:p>
      </dgm:t>
    </dgm:pt>
    <dgm:pt modelId="{114231B7-1D02-3742-881D-5418B3D24CC3}" type="sibTrans" cxnId="{6B148419-338F-F94F-B6C6-099ACDACED8B}">
      <dgm:prSet/>
      <dgm:spPr/>
      <dgm:t>
        <a:bodyPr/>
        <a:lstStyle/>
        <a:p>
          <a:endParaRPr lang="en-GB">
            <a:solidFill>
              <a:schemeClr val="bg1"/>
            </a:solidFill>
            <a:latin typeface="Century Gothic" panose="020B0502020202020204" pitchFamily="34" charset="0"/>
          </a:endParaRPr>
        </a:p>
      </dgm:t>
    </dgm:pt>
    <dgm:pt modelId="{C265D83D-D720-9640-80D4-DA977F811533}">
      <dgm:prSet phldrT="[Text]" custT="1"/>
      <dgm:spPr>
        <a:solidFill>
          <a:schemeClr val="accent2">
            <a:lumMod val="50000"/>
          </a:schemeClr>
        </a:solidFill>
        <a:scene3d>
          <a:camera prst="orthographicFront"/>
          <a:lightRig rig="chilly" dir="t"/>
        </a:scene3d>
      </dgm:spPr>
      <dgm:t>
        <a:bodyPr/>
        <a:lstStyle/>
        <a:p>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Book Keeping</a:t>
          </a:r>
          <a:endParaRPr lang="en-GB" sz="1100" dirty="0">
            <a:solidFill>
              <a:schemeClr val="bg1"/>
            </a:solidFill>
            <a:latin typeface="Century Gothic" panose="020B0502020202020204" pitchFamily="34" charset="0"/>
          </a:endParaRPr>
        </a:p>
      </dgm:t>
    </dgm:pt>
    <dgm:pt modelId="{8E3F9765-7617-1549-9A2C-ED0F9A1FA8AD}" type="parTrans" cxnId="{F3ACDDE4-2CA0-274A-93C0-E3792E8D5A2C}">
      <dgm:prSet/>
      <dgm:spPr>
        <a:ln w="6350">
          <a:solidFill>
            <a:schemeClr val="tx1">
              <a:lumMod val="50000"/>
              <a:lumOff val="50000"/>
            </a:schemeClr>
          </a:solidFill>
        </a:ln>
      </dgm:spPr>
      <dgm:t>
        <a:bodyPr/>
        <a:lstStyle/>
        <a:p>
          <a:endParaRPr lang="en-GB">
            <a:solidFill>
              <a:schemeClr val="bg1"/>
            </a:solidFill>
            <a:latin typeface="Century Gothic" panose="020B0502020202020204" pitchFamily="34" charset="0"/>
          </a:endParaRPr>
        </a:p>
      </dgm:t>
    </dgm:pt>
    <dgm:pt modelId="{C3BEA23F-9B2F-D64F-8700-2897B60290E7}" type="sibTrans" cxnId="{F3ACDDE4-2CA0-274A-93C0-E3792E8D5A2C}">
      <dgm:prSet/>
      <dgm:spPr/>
      <dgm:t>
        <a:bodyPr/>
        <a:lstStyle/>
        <a:p>
          <a:endParaRPr lang="en-GB">
            <a:solidFill>
              <a:schemeClr val="bg1"/>
            </a:solidFill>
            <a:latin typeface="Century Gothic" panose="020B0502020202020204" pitchFamily="34" charset="0"/>
          </a:endParaRPr>
        </a:p>
      </dgm:t>
    </dgm:pt>
    <dgm:pt modelId="{43EDD583-9824-AA41-8F72-B8F7D05C4B25}">
      <dgm:prSet phldrT="[Text]" custT="1"/>
      <dgm:spPr>
        <a:solidFill>
          <a:srgbClr val="0070C0"/>
        </a:solidFill>
        <a:scene3d>
          <a:camera prst="orthographicFront"/>
          <a:lightRig rig="chilly" dir="t"/>
        </a:scene3d>
      </dgm:spPr>
      <dgm:t>
        <a:bodyPr/>
        <a:lstStyle/>
        <a:p>
          <a:r>
            <a:rPr lang="en-GB" sz="1100" dirty="0">
              <a:solidFill>
                <a:schemeClr val="bg1"/>
              </a:solidFill>
              <a:latin typeface="Century Gothic" panose="020B0502020202020204" pitchFamily="34" charset="0"/>
            </a:rPr>
            <a:t>Employee Information</a:t>
          </a:r>
        </a:p>
      </dgm:t>
    </dgm:pt>
    <dgm:pt modelId="{72077654-9477-1549-A230-7AF5184EA1B1}" type="parTrans" cxnId="{3D44E1F4-035A-8544-B08F-B4CDC2B0E43B}">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68F5A70B-5584-A749-92E3-557A03A240BE}" type="sibTrans" cxnId="{3D44E1F4-035A-8544-B08F-B4CDC2B0E43B}">
      <dgm:prSet/>
      <dgm:spPr/>
      <dgm:t>
        <a:bodyPr/>
        <a:lstStyle/>
        <a:p>
          <a:endParaRPr lang="en-GB">
            <a:solidFill>
              <a:schemeClr val="bg1"/>
            </a:solidFill>
            <a:latin typeface="Century Gothic" panose="020B0502020202020204" pitchFamily="34" charset="0"/>
          </a:endParaRPr>
        </a:p>
      </dgm:t>
    </dgm:pt>
    <dgm:pt modelId="{FCFDDB46-FA63-C941-A2E6-D0C906C2DD98}">
      <dgm:prSet phldrT="[Text]" custT="1"/>
      <dgm:spPr>
        <a:solidFill>
          <a:srgbClr val="0070C0"/>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NSSF/NHIF/ other employee compliance data</a:t>
          </a:r>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 </a:t>
          </a:r>
          <a:endParaRPr lang="en-GB" sz="1100" dirty="0">
            <a:solidFill>
              <a:schemeClr val="bg1"/>
            </a:solidFill>
            <a:latin typeface="Century Gothic" panose="020B0502020202020204" pitchFamily="34" charset="0"/>
          </a:endParaRPr>
        </a:p>
      </dgm:t>
    </dgm:pt>
    <dgm:pt modelId="{E1AC9CD8-8F84-9D49-81E1-CC8BD6136875}" type="parTrans" cxnId="{00D97111-140A-2845-B0C4-24BA29390F2D}">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E2E58E7E-CF1A-AC41-9718-33EBACD444C3}" type="sibTrans" cxnId="{00D97111-140A-2845-B0C4-24BA29390F2D}">
      <dgm:prSet/>
      <dgm:spPr/>
      <dgm:t>
        <a:bodyPr/>
        <a:lstStyle/>
        <a:p>
          <a:endParaRPr lang="en-GB">
            <a:solidFill>
              <a:schemeClr val="bg1"/>
            </a:solidFill>
            <a:latin typeface="Century Gothic" panose="020B0502020202020204" pitchFamily="34" charset="0"/>
          </a:endParaRPr>
        </a:p>
      </dgm:t>
    </dgm:pt>
    <dgm:pt modelId="{F31F2813-0602-F14E-B28B-0C18ECE988EE}">
      <dgm:prSet phldrT="[Text]" custT="1"/>
      <dgm:spPr>
        <a:solidFill>
          <a:srgbClr val="0070C0"/>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Applicant Database</a:t>
          </a:r>
          <a:endPar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endParaRPr>
        </a:p>
        <a:p>
          <a:pPr>
            <a:buClrTx/>
            <a:buSzTx/>
            <a:buFontTx/>
            <a:buNone/>
          </a:pPr>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Candidate Selection</a:t>
          </a:r>
          <a:endParaRPr lang="en-GB" sz="1100" dirty="0">
            <a:solidFill>
              <a:schemeClr val="bg1"/>
            </a:solidFill>
            <a:latin typeface="Century Gothic" panose="020B0502020202020204" pitchFamily="34" charset="0"/>
          </a:endParaRPr>
        </a:p>
      </dgm:t>
    </dgm:pt>
    <dgm:pt modelId="{51F3AE5D-4B79-1840-889E-402818F44984}" type="parTrans" cxnId="{62575E46-AFAF-7142-B949-AF2D6EF9362B}">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73F5BDCB-98FC-9543-B7DA-B5CD3A97AC05}" type="sibTrans" cxnId="{62575E46-AFAF-7142-B949-AF2D6EF9362B}">
      <dgm:prSet/>
      <dgm:spPr/>
      <dgm:t>
        <a:bodyPr/>
        <a:lstStyle/>
        <a:p>
          <a:endParaRPr lang="en-GB">
            <a:solidFill>
              <a:schemeClr val="bg1"/>
            </a:solidFill>
            <a:latin typeface="Century Gothic" panose="020B0502020202020204" pitchFamily="34" charset="0"/>
          </a:endParaRPr>
        </a:p>
      </dgm:t>
    </dgm:pt>
    <dgm:pt modelId="{ADD34C99-D753-3543-9F2B-5AAE11C90D70}">
      <dgm:prSet phldrT="[Text]" custT="1"/>
      <dgm:spPr>
        <a:solidFill>
          <a:srgbClr val="0070C0"/>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Monitoring &amp; Updating medical &amp; Insurance covers</a:t>
          </a:r>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 </a:t>
          </a:r>
          <a:endParaRPr lang="en-GB" sz="1100" dirty="0">
            <a:solidFill>
              <a:schemeClr val="bg1"/>
            </a:solidFill>
            <a:latin typeface="Century Gothic" panose="020B0502020202020204" pitchFamily="34" charset="0"/>
          </a:endParaRPr>
        </a:p>
      </dgm:t>
    </dgm:pt>
    <dgm:pt modelId="{982227F4-0C76-3840-878A-77E329659BF5}" type="parTrans" cxnId="{DE45FE9E-24A3-5645-AE46-CCEB2C79334F}">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D2CADDA0-3B15-B645-A3BE-AE4FA764C36A}" type="sibTrans" cxnId="{DE45FE9E-24A3-5645-AE46-CCEB2C79334F}">
      <dgm:prSet/>
      <dgm:spPr/>
      <dgm:t>
        <a:bodyPr/>
        <a:lstStyle/>
        <a:p>
          <a:endParaRPr lang="en-GB">
            <a:solidFill>
              <a:schemeClr val="bg1"/>
            </a:solidFill>
            <a:latin typeface="Century Gothic" panose="020B0502020202020204" pitchFamily="34" charset="0"/>
          </a:endParaRPr>
        </a:p>
      </dgm:t>
    </dgm:pt>
    <dgm:pt modelId="{3DD15EAD-231A-DA47-9BC7-B5557BECEFF8}">
      <dgm:prSet phldrT="[Text]" custT="1"/>
      <dgm:spPr>
        <a:solidFill>
          <a:srgbClr val="0070C0"/>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Recording &amp; monitoring of leave types </a:t>
          </a:r>
          <a:endParaRPr lang="en-GB" sz="1100" dirty="0">
            <a:solidFill>
              <a:schemeClr val="bg1"/>
            </a:solidFill>
            <a:latin typeface="Century Gothic" panose="020B0502020202020204" pitchFamily="34" charset="0"/>
          </a:endParaRPr>
        </a:p>
      </dgm:t>
    </dgm:pt>
    <dgm:pt modelId="{8007E027-9580-3941-B42A-4C90667BB2EA}" type="parTrans" cxnId="{81DB2AE0-DD25-0A49-BE51-643CCFCB9254}">
      <dgm:prSet/>
      <dgm:spPr>
        <a:ln w="6350">
          <a:solidFill>
            <a:schemeClr val="tx1">
              <a:lumMod val="50000"/>
              <a:lumOff val="50000"/>
            </a:schemeClr>
          </a:solidFill>
        </a:ln>
        <a:scene3d>
          <a:camera prst="orthographicFront"/>
          <a:lightRig rig="chilly" dir="t"/>
        </a:scene3d>
      </dgm:spPr>
      <dgm:t>
        <a:bodyPr/>
        <a:lstStyle/>
        <a:p>
          <a:endParaRPr lang="en-GB">
            <a:solidFill>
              <a:schemeClr val="bg1"/>
            </a:solidFill>
            <a:latin typeface="Century Gothic" panose="020B0502020202020204" pitchFamily="34" charset="0"/>
          </a:endParaRPr>
        </a:p>
      </dgm:t>
    </dgm:pt>
    <dgm:pt modelId="{9E3A9F68-0759-4041-B5F5-AD65126555CD}" type="sibTrans" cxnId="{81DB2AE0-DD25-0A49-BE51-643CCFCB9254}">
      <dgm:prSet/>
      <dgm:spPr/>
      <dgm:t>
        <a:bodyPr/>
        <a:lstStyle/>
        <a:p>
          <a:endParaRPr lang="en-GB">
            <a:solidFill>
              <a:schemeClr val="bg1"/>
            </a:solidFill>
            <a:latin typeface="Century Gothic" panose="020B0502020202020204" pitchFamily="34" charset="0"/>
          </a:endParaRPr>
        </a:p>
      </dgm:t>
    </dgm:pt>
    <dgm:pt modelId="{6ACCECE7-8644-1A47-A45A-835C75962BCC}">
      <dgm:prSet phldrT="[Text]" custT="1"/>
      <dgm:spPr>
        <a:solidFill>
          <a:srgbClr val="0070C0"/>
        </a:solidFill>
        <a:scene3d>
          <a:camera prst="orthographicFront"/>
          <a:lightRig rig="chilly" dir="t"/>
        </a:scene3d>
      </dgm:spPr>
      <dgm:t>
        <a:bodyPr/>
        <a:lstStyle/>
        <a:p>
          <a:pPr>
            <a:buClrTx/>
            <a:buSzTx/>
            <a:buFontTx/>
            <a:buNone/>
          </a:pPr>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Supporting/ managing book keeping function </a:t>
          </a:r>
          <a:endParaRPr lang="en-GB" sz="1100" dirty="0">
            <a:solidFill>
              <a:schemeClr val="bg1"/>
            </a:solidFill>
            <a:latin typeface="Century Gothic" panose="020B0502020202020204" pitchFamily="34" charset="0"/>
          </a:endParaRPr>
        </a:p>
      </dgm:t>
    </dgm:pt>
    <dgm:pt modelId="{DE94242A-7071-2842-83FE-7E145FC68B94}" type="parTrans" cxnId="{63A314F2-87C5-FF40-923B-8B44F3FF77F8}">
      <dgm:prSet/>
      <dgm:spPr>
        <a:ln w="6350">
          <a:solidFill>
            <a:schemeClr val="tx1">
              <a:lumMod val="50000"/>
              <a:lumOff val="50000"/>
            </a:schemeClr>
          </a:solidFill>
        </a:ln>
      </dgm:spPr>
      <dgm:t>
        <a:bodyPr/>
        <a:lstStyle/>
        <a:p>
          <a:endParaRPr lang="en-GB">
            <a:solidFill>
              <a:schemeClr val="bg1"/>
            </a:solidFill>
          </a:endParaRPr>
        </a:p>
      </dgm:t>
    </dgm:pt>
    <dgm:pt modelId="{8C696174-4967-2948-84F2-DF3F3A4D9F11}" type="sibTrans" cxnId="{63A314F2-87C5-FF40-923B-8B44F3FF77F8}">
      <dgm:prSet/>
      <dgm:spPr/>
      <dgm:t>
        <a:bodyPr/>
        <a:lstStyle/>
        <a:p>
          <a:endParaRPr lang="en-GB">
            <a:solidFill>
              <a:schemeClr val="bg1"/>
            </a:solidFill>
          </a:endParaRPr>
        </a:p>
      </dgm:t>
    </dgm:pt>
    <dgm:pt modelId="{D1832F05-7DDD-5E43-9C62-34AF0BFBBD8D}" type="pres">
      <dgm:prSet presAssocID="{5DC9D7B4-2160-2A47-BF4D-7463257F76D1}" presName="Name0" presStyleCnt="0">
        <dgm:presLayoutVars>
          <dgm:chPref val="1"/>
          <dgm:dir/>
          <dgm:animOne val="branch"/>
          <dgm:animLvl val="lvl"/>
          <dgm:resizeHandles val="exact"/>
        </dgm:presLayoutVars>
      </dgm:prSet>
      <dgm:spPr/>
    </dgm:pt>
    <dgm:pt modelId="{61B71F8B-5B2E-794C-A62F-DF5A8F6D6AE9}" type="pres">
      <dgm:prSet presAssocID="{2DBED32D-166A-EA4B-9C98-E844B71CB0B7}" presName="root1" presStyleCnt="0"/>
      <dgm:spPr/>
    </dgm:pt>
    <dgm:pt modelId="{AFA33DE5-9C6C-F64E-9551-F32470BDE919}" type="pres">
      <dgm:prSet presAssocID="{2DBED32D-166A-EA4B-9C98-E844B71CB0B7}" presName="LevelOneTextNode" presStyleLbl="node0" presStyleIdx="0" presStyleCnt="1">
        <dgm:presLayoutVars>
          <dgm:chPref val="3"/>
        </dgm:presLayoutVars>
      </dgm:prSet>
      <dgm:spPr/>
    </dgm:pt>
    <dgm:pt modelId="{39BC2AFE-3C33-904F-A4B5-E8544429B099}" type="pres">
      <dgm:prSet presAssocID="{2DBED32D-166A-EA4B-9C98-E844B71CB0B7}" presName="level2hierChild" presStyleCnt="0"/>
      <dgm:spPr/>
    </dgm:pt>
    <dgm:pt modelId="{67EF37D2-82F1-F441-AC10-62EBA540CFC1}" type="pres">
      <dgm:prSet presAssocID="{F27C409C-AD68-4941-9DAA-0D085036137A}" presName="conn2-1" presStyleLbl="parChTrans1D2" presStyleIdx="0" presStyleCnt="6"/>
      <dgm:spPr/>
    </dgm:pt>
    <dgm:pt modelId="{84A9D7AC-243A-6448-A191-EEB8EB1A05BE}" type="pres">
      <dgm:prSet presAssocID="{F27C409C-AD68-4941-9DAA-0D085036137A}" presName="connTx" presStyleLbl="parChTrans1D2" presStyleIdx="0" presStyleCnt="6"/>
      <dgm:spPr/>
    </dgm:pt>
    <dgm:pt modelId="{160DFE4D-E8CA-C642-8A66-03E32A9662BA}" type="pres">
      <dgm:prSet presAssocID="{B44BD3D4-FAB7-B447-85D4-6B1BB898AC29}" presName="root2" presStyleCnt="0"/>
      <dgm:spPr/>
    </dgm:pt>
    <dgm:pt modelId="{DDF5A9AF-8748-784A-AA8D-02FE6389131F}" type="pres">
      <dgm:prSet presAssocID="{B44BD3D4-FAB7-B447-85D4-6B1BB898AC29}" presName="LevelTwoTextNode" presStyleLbl="node2" presStyleIdx="0" presStyleCnt="6">
        <dgm:presLayoutVars>
          <dgm:chPref val="3"/>
        </dgm:presLayoutVars>
      </dgm:prSet>
      <dgm:spPr/>
    </dgm:pt>
    <dgm:pt modelId="{84EB10C3-2EDE-8549-B0B1-A9801D7F8BD5}" type="pres">
      <dgm:prSet presAssocID="{B44BD3D4-FAB7-B447-85D4-6B1BB898AC29}" presName="level3hierChild" presStyleCnt="0"/>
      <dgm:spPr/>
    </dgm:pt>
    <dgm:pt modelId="{9FACF820-D76D-6A45-AF4D-2BEB25E9FD9B}" type="pres">
      <dgm:prSet presAssocID="{72077654-9477-1549-A230-7AF5184EA1B1}" presName="conn2-1" presStyleLbl="parChTrans1D3" presStyleIdx="0" presStyleCnt="6"/>
      <dgm:spPr/>
    </dgm:pt>
    <dgm:pt modelId="{6FAF11AF-46DD-7E4B-B4CF-B6222321DD1F}" type="pres">
      <dgm:prSet presAssocID="{72077654-9477-1549-A230-7AF5184EA1B1}" presName="connTx" presStyleLbl="parChTrans1D3" presStyleIdx="0" presStyleCnt="6"/>
      <dgm:spPr/>
    </dgm:pt>
    <dgm:pt modelId="{2D879A9A-38D5-C241-99E9-0CCA1951C90B}" type="pres">
      <dgm:prSet presAssocID="{43EDD583-9824-AA41-8F72-B8F7D05C4B25}" presName="root2" presStyleCnt="0"/>
      <dgm:spPr/>
    </dgm:pt>
    <dgm:pt modelId="{D5720C5D-5A46-9146-BFF1-BF37D973F150}" type="pres">
      <dgm:prSet presAssocID="{43EDD583-9824-AA41-8F72-B8F7D05C4B25}" presName="LevelTwoTextNode" presStyleLbl="node3" presStyleIdx="0" presStyleCnt="6">
        <dgm:presLayoutVars>
          <dgm:chPref val="3"/>
        </dgm:presLayoutVars>
      </dgm:prSet>
      <dgm:spPr/>
    </dgm:pt>
    <dgm:pt modelId="{FA30CA1B-6A4D-E64D-85D4-E711FBAC2DB4}" type="pres">
      <dgm:prSet presAssocID="{43EDD583-9824-AA41-8F72-B8F7D05C4B25}" presName="level3hierChild" presStyleCnt="0"/>
      <dgm:spPr/>
    </dgm:pt>
    <dgm:pt modelId="{CAB270BF-E779-1543-ABCC-958500286463}" type="pres">
      <dgm:prSet presAssocID="{7F90EC7B-4A25-D848-A61E-FE1E1BEEE4F9}" presName="conn2-1" presStyleLbl="parChTrans1D2" presStyleIdx="1" presStyleCnt="6"/>
      <dgm:spPr/>
    </dgm:pt>
    <dgm:pt modelId="{A06780AF-A712-3841-83C7-CD02B341C32C}" type="pres">
      <dgm:prSet presAssocID="{7F90EC7B-4A25-D848-A61E-FE1E1BEEE4F9}" presName="connTx" presStyleLbl="parChTrans1D2" presStyleIdx="1" presStyleCnt="6"/>
      <dgm:spPr/>
    </dgm:pt>
    <dgm:pt modelId="{BC2A8E5F-6B3E-414D-911A-9B5E93100851}" type="pres">
      <dgm:prSet presAssocID="{6BCD314F-8DF2-4549-80BA-E9727FF9FE7C}" presName="root2" presStyleCnt="0"/>
      <dgm:spPr/>
    </dgm:pt>
    <dgm:pt modelId="{9F8D07D3-CE20-8F40-83E0-F254DD19E4C3}" type="pres">
      <dgm:prSet presAssocID="{6BCD314F-8DF2-4549-80BA-E9727FF9FE7C}" presName="LevelTwoTextNode" presStyleLbl="node2" presStyleIdx="1" presStyleCnt="6">
        <dgm:presLayoutVars>
          <dgm:chPref val="3"/>
        </dgm:presLayoutVars>
      </dgm:prSet>
      <dgm:spPr/>
    </dgm:pt>
    <dgm:pt modelId="{F097F4B6-85E0-BF49-B79D-C71FE6BD5494}" type="pres">
      <dgm:prSet presAssocID="{6BCD314F-8DF2-4549-80BA-E9727FF9FE7C}" presName="level3hierChild" presStyleCnt="0"/>
      <dgm:spPr/>
    </dgm:pt>
    <dgm:pt modelId="{A2605C07-A5D6-C042-9F72-22337969A2B0}" type="pres">
      <dgm:prSet presAssocID="{E1AC9CD8-8F84-9D49-81E1-CC8BD6136875}" presName="conn2-1" presStyleLbl="parChTrans1D3" presStyleIdx="1" presStyleCnt="6"/>
      <dgm:spPr/>
    </dgm:pt>
    <dgm:pt modelId="{9C522274-EC5D-1B46-BCBA-18C792E32E72}" type="pres">
      <dgm:prSet presAssocID="{E1AC9CD8-8F84-9D49-81E1-CC8BD6136875}" presName="connTx" presStyleLbl="parChTrans1D3" presStyleIdx="1" presStyleCnt="6"/>
      <dgm:spPr/>
    </dgm:pt>
    <dgm:pt modelId="{13DAD3CD-2C2D-B241-BBB3-14D45C9A1B10}" type="pres">
      <dgm:prSet presAssocID="{FCFDDB46-FA63-C941-A2E6-D0C906C2DD98}" presName="root2" presStyleCnt="0"/>
      <dgm:spPr/>
    </dgm:pt>
    <dgm:pt modelId="{83F95AA2-F120-654E-8FFA-4845B3A6161C}" type="pres">
      <dgm:prSet presAssocID="{FCFDDB46-FA63-C941-A2E6-D0C906C2DD98}" presName="LevelTwoTextNode" presStyleLbl="node3" presStyleIdx="1" presStyleCnt="6">
        <dgm:presLayoutVars>
          <dgm:chPref val="3"/>
        </dgm:presLayoutVars>
      </dgm:prSet>
      <dgm:spPr/>
    </dgm:pt>
    <dgm:pt modelId="{6FC76215-2E51-634A-964C-C34F78EC5E71}" type="pres">
      <dgm:prSet presAssocID="{FCFDDB46-FA63-C941-A2E6-D0C906C2DD98}" presName="level3hierChild" presStyleCnt="0"/>
      <dgm:spPr/>
    </dgm:pt>
    <dgm:pt modelId="{D8D3CB9E-3BA3-024C-8769-DB5FD82D6FD5}" type="pres">
      <dgm:prSet presAssocID="{855F2E09-F658-1347-8450-B707A1B9B199}" presName="conn2-1" presStyleLbl="parChTrans1D2" presStyleIdx="2" presStyleCnt="6"/>
      <dgm:spPr/>
    </dgm:pt>
    <dgm:pt modelId="{9A41321E-FA0E-5047-9483-6B771C929C16}" type="pres">
      <dgm:prSet presAssocID="{855F2E09-F658-1347-8450-B707A1B9B199}" presName="connTx" presStyleLbl="parChTrans1D2" presStyleIdx="2" presStyleCnt="6"/>
      <dgm:spPr/>
    </dgm:pt>
    <dgm:pt modelId="{EE297218-5663-6C43-AA3F-81A3B9FDBBDB}" type="pres">
      <dgm:prSet presAssocID="{7790B5D0-CE12-D242-99F4-B9E83880025D}" presName="root2" presStyleCnt="0"/>
      <dgm:spPr/>
    </dgm:pt>
    <dgm:pt modelId="{47DE0486-B750-FE45-9F19-58AE5636A3EC}" type="pres">
      <dgm:prSet presAssocID="{7790B5D0-CE12-D242-99F4-B9E83880025D}" presName="LevelTwoTextNode" presStyleLbl="node2" presStyleIdx="2" presStyleCnt="6">
        <dgm:presLayoutVars>
          <dgm:chPref val="3"/>
        </dgm:presLayoutVars>
      </dgm:prSet>
      <dgm:spPr/>
    </dgm:pt>
    <dgm:pt modelId="{DFC6CC93-5E02-A146-9D19-432C453F8682}" type="pres">
      <dgm:prSet presAssocID="{7790B5D0-CE12-D242-99F4-B9E83880025D}" presName="level3hierChild" presStyleCnt="0"/>
      <dgm:spPr/>
    </dgm:pt>
    <dgm:pt modelId="{EBE8A800-ABCE-E849-8349-73A0F7225D22}" type="pres">
      <dgm:prSet presAssocID="{8007E027-9580-3941-B42A-4C90667BB2EA}" presName="conn2-1" presStyleLbl="parChTrans1D3" presStyleIdx="2" presStyleCnt="6"/>
      <dgm:spPr/>
    </dgm:pt>
    <dgm:pt modelId="{6FAA9F25-EF4A-5045-95DC-5CF911017848}" type="pres">
      <dgm:prSet presAssocID="{8007E027-9580-3941-B42A-4C90667BB2EA}" presName="connTx" presStyleLbl="parChTrans1D3" presStyleIdx="2" presStyleCnt="6"/>
      <dgm:spPr/>
    </dgm:pt>
    <dgm:pt modelId="{FE0A67E9-2C4D-C245-8523-A5A5153EAAE5}" type="pres">
      <dgm:prSet presAssocID="{3DD15EAD-231A-DA47-9BC7-B5557BECEFF8}" presName="root2" presStyleCnt="0"/>
      <dgm:spPr/>
    </dgm:pt>
    <dgm:pt modelId="{8CB59776-5371-BC4C-89E2-B698BD4D3ACD}" type="pres">
      <dgm:prSet presAssocID="{3DD15EAD-231A-DA47-9BC7-B5557BECEFF8}" presName="LevelTwoTextNode" presStyleLbl="node3" presStyleIdx="2" presStyleCnt="6">
        <dgm:presLayoutVars>
          <dgm:chPref val="3"/>
        </dgm:presLayoutVars>
      </dgm:prSet>
      <dgm:spPr/>
    </dgm:pt>
    <dgm:pt modelId="{23EDFEB7-173F-674F-B00C-8ED131AFB7F9}" type="pres">
      <dgm:prSet presAssocID="{3DD15EAD-231A-DA47-9BC7-B5557BECEFF8}" presName="level3hierChild" presStyleCnt="0"/>
      <dgm:spPr/>
    </dgm:pt>
    <dgm:pt modelId="{8F973B24-4F60-1C41-81CF-59CFC04251ED}" type="pres">
      <dgm:prSet presAssocID="{EAD844A2-80CE-7C4F-BACD-C4D475819FE5}" presName="conn2-1" presStyleLbl="parChTrans1D2" presStyleIdx="3" presStyleCnt="6"/>
      <dgm:spPr/>
    </dgm:pt>
    <dgm:pt modelId="{E6CC96A4-FCC8-764B-BEEA-BFC33A8106E9}" type="pres">
      <dgm:prSet presAssocID="{EAD844A2-80CE-7C4F-BACD-C4D475819FE5}" presName="connTx" presStyleLbl="parChTrans1D2" presStyleIdx="3" presStyleCnt="6"/>
      <dgm:spPr/>
    </dgm:pt>
    <dgm:pt modelId="{23520A4E-C46B-7542-90CC-727BAFD5409A}" type="pres">
      <dgm:prSet presAssocID="{CE989243-F77C-E14D-B058-D67C0A5779CB}" presName="root2" presStyleCnt="0"/>
      <dgm:spPr/>
    </dgm:pt>
    <dgm:pt modelId="{5C373407-F120-CA45-90DB-E5CE1E2F11FC}" type="pres">
      <dgm:prSet presAssocID="{CE989243-F77C-E14D-B058-D67C0A5779CB}" presName="LevelTwoTextNode" presStyleLbl="node2" presStyleIdx="3" presStyleCnt="6">
        <dgm:presLayoutVars>
          <dgm:chPref val="3"/>
        </dgm:presLayoutVars>
      </dgm:prSet>
      <dgm:spPr/>
    </dgm:pt>
    <dgm:pt modelId="{2F61F208-EEFD-AE44-8FE9-1E236068934D}" type="pres">
      <dgm:prSet presAssocID="{CE989243-F77C-E14D-B058-D67C0A5779CB}" presName="level3hierChild" presStyleCnt="0"/>
      <dgm:spPr/>
    </dgm:pt>
    <dgm:pt modelId="{B239AEA0-5D4E-6445-B546-0DACDAF36E06}" type="pres">
      <dgm:prSet presAssocID="{982227F4-0C76-3840-878A-77E329659BF5}" presName="conn2-1" presStyleLbl="parChTrans1D3" presStyleIdx="3" presStyleCnt="6"/>
      <dgm:spPr/>
    </dgm:pt>
    <dgm:pt modelId="{43CCDA2A-7EB9-D247-93BE-8E3FEEBBD25F}" type="pres">
      <dgm:prSet presAssocID="{982227F4-0C76-3840-878A-77E329659BF5}" presName="connTx" presStyleLbl="parChTrans1D3" presStyleIdx="3" presStyleCnt="6"/>
      <dgm:spPr/>
    </dgm:pt>
    <dgm:pt modelId="{2003E9DF-F8D9-BF47-B49A-BF50A545DD7F}" type="pres">
      <dgm:prSet presAssocID="{ADD34C99-D753-3543-9F2B-5AAE11C90D70}" presName="root2" presStyleCnt="0"/>
      <dgm:spPr/>
    </dgm:pt>
    <dgm:pt modelId="{058BFDA4-5241-7346-BCF5-81B432D08760}" type="pres">
      <dgm:prSet presAssocID="{ADD34C99-D753-3543-9F2B-5AAE11C90D70}" presName="LevelTwoTextNode" presStyleLbl="node3" presStyleIdx="3" presStyleCnt="6">
        <dgm:presLayoutVars>
          <dgm:chPref val="3"/>
        </dgm:presLayoutVars>
      </dgm:prSet>
      <dgm:spPr/>
    </dgm:pt>
    <dgm:pt modelId="{AB647DAC-DEF8-6643-874C-632FC2D90135}" type="pres">
      <dgm:prSet presAssocID="{ADD34C99-D753-3543-9F2B-5AAE11C90D70}" presName="level3hierChild" presStyleCnt="0"/>
      <dgm:spPr/>
    </dgm:pt>
    <dgm:pt modelId="{DB534CFC-E31F-BF49-B2F1-8BEF0435C140}" type="pres">
      <dgm:prSet presAssocID="{B6D31286-F5D1-2C47-A8E7-A0E96B2C06E6}" presName="conn2-1" presStyleLbl="parChTrans1D2" presStyleIdx="4" presStyleCnt="6"/>
      <dgm:spPr/>
    </dgm:pt>
    <dgm:pt modelId="{E01E5A73-ACA7-924F-BB6B-FAB1D82E3238}" type="pres">
      <dgm:prSet presAssocID="{B6D31286-F5D1-2C47-A8E7-A0E96B2C06E6}" presName="connTx" presStyleLbl="parChTrans1D2" presStyleIdx="4" presStyleCnt="6"/>
      <dgm:spPr/>
    </dgm:pt>
    <dgm:pt modelId="{18A8CA44-880F-204F-9E35-C106445670A7}" type="pres">
      <dgm:prSet presAssocID="{BD9B45F2-DCDA-AA4C-8984-9E15574365F0}" presName="root2" presStyleCnt="0"/>
      <dgm:spPr/>
    </dgm:pt>
    <dgm:pt modelId="{B266B504-F898-2047-8B78-4BB2CA71AD96}" type="pres">
      <dgm:prSet presAssocID="{BD9B45F2-DCDA-AA4C-8984-9E15574365F0}" presName="LevelTwoTextNode" presStyleLbl="node2" presStyleIdx="4" presStyleCnt="6">
        <dgm:presLayoutVars>
          <dgm:chPref val="3"/>
        </dgm:presLayoutVars>
      </dgm:prSet>
      <dgm:spPr/>
    </dgm:pt>
    <dgm:pt modelId="{6BE317D8-59E5-A64B-91A0-67B5B833ADAB}" type="pres">
      <dgm:prSet presAssocID="{BD9B45F2-DCDA-AA4C-8984-9E15574365F0}" presName="level3hierChild" presStyleCnt="0"/>
      <dgm:spPr/>
    </dgm:pt>
    <dgm:pt modelId="{89E0F241-EEFA-F849-9104-25C03FCD8ABF}" type="pres">
      <dgm:prSet presAssocID="{51F3AE5D-4B79-1840-889E-402818F44984}" presName="conn2-1" presStyleLbl="parChTrans1D3" presStyleIdx="4" presStyleCnt="6"/>
      <dgm:spPr/>
    </dgm:pt>
    <dgm:pt modelId="{093C845C-976C-314B-AA27-682180D22906}" type="pres">
      <dgm:prSet presAssocID="{51F3AE5D-4B79-1840-889E-402818F44984}" presName="connTx" presStyleLbl="parChTrans1D3" presStyleIdx="4" presStyleCnt="6"/>
      <dgm:spPr/>
    </dgm:pt>
    <dgm:pt modelId="{26FC824F-F4C1-CD49-AB0A-5DB8AD8D316A}" type="pres">
      <dgm:prSet presAssocID="{F31F2813-0602-F14E-B28B-0C18ECE988EE}" presName="root2" presStyleCnt="0"/>
      <dgm:spPr/>
    </dgm:pt>
    <dgm:pt modelId="{75FA165D-7A4E-534B-8647-A050E9C1F6E0}" type="pres">
      <dgm:prSet presAssocID="{F31F2813-0602-F14E-B28B-0C18ECE988EE}" presName="LevelTwoTextNode" presStyleLbl="node3" presStyleIdx="4" presStyleCnt="6">
        <dgm:presLayoutVars>
          <dgm:chPref val="3"/>
        </dgm:presLayoutVars>
      </dgm:prSet>
      <dgm:spPr/>
    </dgm:pt>
    <dgm:pt modelId="{B05D84B9-8A75-9C4E-90C9-1C757B679843}" type="pres">
      <dgm:prSet presAssocID="{F31F2813-0602-F14E-B28B-0C18ECE988EE}" presName="level3hierChild" presStyleCnt="0"/>
      <dgm:spPr/>
    </dgm:pt>
    <dgm:pt modelId="{063BCA4A-F99F-654D-A848-81DFF8E3CDE1}" type="pres">
      <dgm:prSet presAssocID="{8E3F9765-7617-1549-9A2C-ED0F9A1FA8AD}" presName="conn2-1" presStyleLbl="parChTrans1D2" presStyleIdx="5" presStyleCnt="6"/>
      <dgm:spPr/>
    </dgm:pt>
    <dgm:pt modelId="{E82F00F7-4E9B-F748-BDA6-3DF2468A7035}" type="pres">
      <dgm:prSet presAssocID="{8E3F9765-7617-1549-9A2C-ED0F9A1FA8AD}" presName="connTx" presStyleLbl="parChTrans1D2" presStyleIdx="5" presStyleCnt="6"/>
      <dgm:spPr/>
    </dgm:pt>
    <dgm:pt modelId="{56540C78-438C-2149-85B6-2311B09347D4}" type="pres">
      <dgm:prSet presAssocID="{C265D83D-D720-9640-80D4-DA977F811533}" presName="root2" presStyleCnt="0"/>
      <dgm:spPr/>
    </dgm:pt>
    <dgm:pt modelId="{968BAB85-D6E4-8649-AC34-1B8A7BEF0CDA}" type="pres">
      <dgm:prSet presAssocID="{C265D83D-D720-9640-80D4-DA977F811533}" presName="LevelTwoTextNode" presStyleLbl="node2" presStyleIdx="5" presStyleCnt="6">
        <dgm:presLayoutVars>
          <dgm:chPref val="3"/>
        </dgm:presLayoutVars>
      </dgm:prSet>
      <dgm:spPr/>
    </dgm:pt>
    <dgm:pt modelId="{6C5690E0-26FE-4246-92B6-E1D3786FECB3}" type="pres">
      <dgm:prSet presAssocID="{C265D83D-D720-9640-80D4-DA977F811533}" presName="level3hierChild" presStyleCnt="0"/>
      <dgm:spPr/>
    </dgm:pt>
    <dgm:pt modelId="{3450042B-5104-C240-8400-467557B400FF}" type="pres">
      <dgm:prSet presAssocID="{DE94242A-7071-2842-83FE-7E145FC68B94}" presName="conn2-1" presStyleLbl="parChTrans1D3" presStyleIdx="5" presStyleCnt="6"/>
      <dgm:spPr/>
    </dgm:pt>
    <dgm:pt modelId="{05E0CDBE-8ECD-7C49-B960-479F62C675D9}" type="pres">
      <dgm:prSet presAssocID="{DE94242A-7071-2842-83FE-7E145FC68B94}" presName="connTx" presStyleLbl="parChTrans1D3" presStyleIdx="5" presStyleCnt="6"/>
      <dgm:spPr/>
    </dgm:pt>
    <dgm:pt modelId="{A4BD417A-1C9E-ED46-AE4C-8A89EC74E623}" type="pres">
      <dgm:prSet presAssocID="{6ACCECE7-8644-1A47-A45A-835C75962BCC}" presName="root2" presStyleCnt="0"/>
      <dgm:spPr/>
    </dgm:pt>
    <dgm:pt modelId="{12AAAA4F-1088-6840-ADDB-EB0433AFE88F}" type="pres">
      <dgm:prSet presAssocID="{6ACCECE7-8644-1A47-A45A-835C75962BCC}" presName="LevelTwoTextNode" presStyleLbl="node3" presStyleIdx="5" presStyleCnt="6">
        <dgm:presLayoutVars>
          <dgm:chPref val="3"/>
        </dgm:presLayoutVars>
      </dgm:prSet>
      <dgm:spPr/>
    </dgm:pt>
    <dgm:pt modelId="{04D582E6-B1E7-7641-B76C-5FF24CC055F1}" type="pres">
      <dgm:prSet presAssocID="{6ACCECE7-8644-1A47-A45A-835C75962BCC}" presName="level3hierChild" presStyleCnt="0"/>
      <dgm:spPr/>
    </dgm:pt>
  </dgm:ptLst>
  <dgm:cxnLst>
    <dgm:cxn modelId="{8A91BE0A-624A-2148-A38D-3C756FB44252}" type="presOf" srcId="{E1AC9CD8-8F84-9D49-81E1-CC8BD6136875}" destId="{9C522274-EC5D-1B46-BCBA-18C792E32E72}" srcOrd="1" destOrd="0" presId="urn:microsoft.com/office/officeart/2008/layout/HorizontalMultiLevelHierarchy"/>
    <dgm:cxn modelId="{00D97111-140A-2845-B0C4-24BA29390F2D}" srcId="{6BCD314F-8DF2-4549-80BA-E9727FF9FE7C}" destId="{FCFDDB46-FA63-C941-A2E6-D0C906C2DD98}" srcOrd="0" destOrd="0" parTransId="{E1AC9CD8-8F84-9D49-81E1-CC8BD6136875}" sibTransId="{E2E58E7E-CF1A-AC41-9718-33EBACD444C3}"/>
    <dgm:cxn modelId="{8CAEF311-EBE9-484A-8E0C-8EA0A8C7230A}" type="presOf" srcId="{72077654-9477-1549-A230-7AF5184EA1B1}" destId="{9FACF820-D76D-6A45-AF4D-2BEB25E9FD9B}" srcOrd="0" destOrd="0" presId="urn:microsoft.com/office/officeart/2008/layout/HorizontalMultiLevelHierarchy"/>
    <dgm:cxn modelId="{75305114-2E16-E946-AAD4-4241A9C08EAD}" type="presOf" srcId="{B6D31286-F5D1-2C47-A8E7-A0E96B2C06E6}" destId="{DB534CFC-E31F-BF49-B2F1-8BEF0435C140}" srcOrd="0" destOrd="0" presId="urn:microsoft.com/office/officeart/2008/layout/HorizontalMultiLevelHierarchy"/>
    <dgm:cxn modelId="{6B148419-338F-F94F-B6C6-099ACDACED8B}" srcId="{2DBED32D-166A-EA4B-9C98-E844B71CB0B7}" destId="{BD9B45F2-DCDA-AA4C-8984-9E15574365F0}" srcOrd="4" destOrd="0" parTransId="{B6D31286-F5D1-2C47-A8E7-A0E96B2C06E6}" sibTransId="{114231B7-1D02-3742-881D-5418B3D24CC3}"/>
    <dgm:cxn modelId="{639D4C1C-58AB-BB43-8622-F2D67CFAC638}" type="presOf" srcId="{8E3F9765-7617-1549-9A2C-ED0F9A1FA8AD}" destId="{063BCA4A-F99F-654D-A848-81DFF8E3CDE1}" srcOrd="0" destOrd="0" presId="urn:microsoft.com/office/officeart/2008/layout/HorizontalMultiLevelHierarchy"/>
    <dgm:cxn modelId="{13939629-A46A-954A-A987-A4F8B1A7A460}" type="presOf" srcId="{B6D31286-F5D1-2C47-A8E7-A0E96B2C06E6}" destId="{E01E5A73-ACA7-924F-BB6B-FAB1D82E3238}" srcOrd="1" destOrd="0" presId="urn:microsoft.com/office/officeart/2008/layout/HorizontalMultiLevelHierarchy"/>
    <dgm:cxn modelId="{8C042A2C-A41A-0E47-A399-917D1D836A85}" type="presOf" srcId="{72077654-9477-1549-A230-7AF5184EA1B1}" destId="{6FAF11AF-46DD-7E4B-B4CF-B6222321DD1F}" srcOrd="1" destOrd="0" presId="urn:microsoft.com/office/officeart/2008/layout/HorizontalMultiLevelHierarchy"/>
    <dgm:cxn modelId="{FE014D2D-A3AA-C044-B8B4-D54DC9A193BE}" type="presOf" srcId="{7790B5D0-CE12-D242-99F4-B9E83880025D}" destId="{47DE0486-B750-FE45-9F19-58AE5636A3EC}" srcOrd="0" destOrd="0" presId="urn:microsoft.com/office/officeart/2008/layout/HorizontalMultiLevelHierarchy"/>
    <dgm:cxn modelId="{C875B233-3187-7846-8F21-B2EA39D9C137}" type="presOf" srcId="{DE94242A-7071-2842-83FE-7E145FC68B94}" destId="{3450042B-5104-C240-8400-467557B400FF}" srcOrd="0" destOrd="0" presId="urn:microsoft.com/office/officeart/2008/layout/HorizontalMultiLevelHierarchy"/>
    <dgm:cxn modelId="{4A8DCF37-0FBF-A440-AE2E-D346E6E6AFCF}" type="presOf" srcId="{982227F4-0C76-3840-878A-77E329659BF5}" destId="{43CCDA2A-7EB9-D247-93BE-8E3FEEBBD25F}" srcOrd="1" destOrd="0" presId="urn:microsoft.com/office/officeart/2008/layout/HorizontalMultiLevelHierarchy"/>
    <dgm:cxn modelId="{1910DB3D-8D03-CF48-A717-1607EB9BC696}" type="presOf" srcId="{B44BD3D4-FAB7-B447-85D4-6B1BB898AC29}" destId="{DDF5A9AF-8748-784A-AA8D-02FE6389131F}" srcOrd="0" destOrd="0" presId="urn:microsoft.com/office/officeart/2008/layout/HorizontalMultiLevelHierarchy"/>
    <dgm:cxn modelId="{62759844-1349-5B43-960B-ECBB28FCB57A}" type="presOf" srcId="{C265D83D-D720-9640-80D4-DA977F811533}" destId="{968BAB85-D6E4-8649-AC34-1B8A7BEF0CDA}" srcOrd="0" destOrd="0" presId="urn:microsoft.com/office/officeart/2008/layout/HorizontalMultiLevelHierarchy"/>
    <dgm:cxn modelId="{62575E46-AFAF-7142-B949-AF2D6EF9362B}" srcId="{BD9B45F2-DCDA-AA4C-8984-9E15574365F0}" destId="{F31F2813-0602-F14E-B28B-0C18ECE988EE}" srcOrd="0" destOrd="0" parTransId="{51F3AE5D-4B79-1840-889E-402818F44984}" sibTransId="{73F5BDCB-98FC-9543-B7DA-B5CD3A97AC05}"/>
    <dgm:cxn modelId="{962ECD4B-71E2-4F46-8E18-46EC52C9F9EF}" type="presOf" srcId="{F27C409C-AD68-4941-9DAA-0D085036137A}" destId="{84A9D7AC-243A-6448-A191-EEB8EB1A05BE}" srcOrd="1" destOrd="0" presId="urn:microsoft.com/office/officeart/2008/layout/HorizontalMultiLevelHierarchy"/>
    <dgm:cxn modelId="{7F05DB4B-3795-934B-A03F-28F255E2960E}" srcId="{2DBED32D-166A-EA4B-9C98-E844B71CB0B7}" destId="{CE989243-F77C-E14D-B058-D67C0A5779CB}" srcOrd="3" destOrd="0" parTransId="{EAD844A2-80CE-7C4F-BACD-C4D475819FE5}" sibTransId="{78ACAE92-12D0-6D41-97DF-5AEA5C0EC9FD}"/>
    <dgm:cxn modelId="{A8BCEB52-623F-964F-9497-A935B3AE3166}" type="presOf" srcId="{982227F4-0C76-3840-878A-77E329659BF5}" destId="{B239AEA0-5D4E-6445-B546-0DACDAF36E06}" srcOrd="0" destOrd="0" presId="urn:microsoft.com/office/officeart/2008/layout/HorizontalMultiLevelHierarchy"/>
    <dgm:cxn modelId="{71E35453-80A3-4546-9EA4-8F7D00702C28}" type="presOf" srcId="{BD9B45F2-DCDA-AA4C-8984-9E15574365F0}" destId="{B266B504-F898-2047-8B78-4BB2CA71AD96}" srcOrd="0" destOrd="0" presId="urn:microsoft.com/office/officeart/2008/layout/HorizontalMultiLevelHierarchy"/>
    <dgm:cxn modelId="{62AB165A-3538-4240-88E5-5D49DDC09CE6}" srcId="{2DBED32D-166A-EA4B-9C98-E844B71CB0B7}" destId="{B44BD3D4-FAB7-B447-85D4-6B1BB898AC29}" srcOrd="0" destOrd="0" parTransId="{F27C409C-AD68-4941-9DAA-0D085036137A}" sibTransId="{8D6941AD-7D0D-D944-8AF8-F81194B936EB}"/>
    <dgm:cxn modelId="{0A9BFE61-B76A-B048-AB5F-8CDB13318594}" type="presOf" srcId="{51F3AE5D-4B79-1840-889E-402818F44984}" destId="{89E0F241-EEFA-F849-9104-25C03FCD8ABF}" srcOrd="0" destOrd="0" presId="urn:microsoft.com/office/officeart/2008/layout/HorizontalMultiLevelHierarchy"/>
    <dgm:cxn modelId="{0489646C-79F1-0546-823D-FB84D2600D91}" type="presOf" srcId="{EAD844A2-80CE-7C4F-BACD-C4D475819FE5}" destId="{E6CC96A4-FCC8-764B-BEEA-BFC33A8106E9}" srcOrd="1" destOrd="0" presId="urn:microsoft.com/office/officeart/2008/layout/HorizontalMultiLevelHierarchy"/>
    <dgm:cxn modelId="{4417E56E-3F7C-EF46-8422-3D0F3737BCB6}" srcId="{2DBED32D-166A-EA4B-9C98-E844B71CB0B7}" destId="{6BCD314F-8DF2-4549-80BA-E9727FF9FE7C}" srcOrd="1" destOrd="0" parTransId="{7F90EC7B-4A25-D848-A61E-FE1E1BEEE4F9}" sibTransId="{D872AD67-B6FD-DE44-81F7-C4628D693448}"/>
    <dgm:cxn modelId="{40ED8975-72CB-F54C-8616-304EA328205A}" type="presOf" srcId="{EAD844A2-80CE-7C4F-BACD-C4D475819FE5}" destId="{8F973B24-4F60-1C41-81CF-59CFC04251ED}" srcOrd="0" destOrd="0" presId="urn:microsoft.com/office/officeart/2008/layout/HorizontalMultiLevelHierarchy"/>
    <dgm:cxn modelId="{6FBA3C77-ACE0-9A4C-AAB8-4E82D6322018}" type="presOf" srcId="{43EDD583-9824-AA41-8F72-B8F7D05C4B25}" destId="{D5720C5D-5A46-9146-BFF1-BF37D973F150}" srcOrd="0" destOrd="0" presId="urn:microsoft.com/office/officeart/2008/layout/HorizontalMultiLevelHierarchy"/>
    <dgm:cxn modelId="{EC317B7B-48F5-9B45-BD74-22810CEE96D8}" type="presOf" srcId="{8E3F9765-7617-1549-9A2C-ED0F9A1FA8AD}" destId="{E82F00F7-4E9B-F748-BDA6-3DF2468A7035}" srcOrd="1" destOrd="0" presId="urn:microsoft.com/office/officeart/2008/layout/HorizontalMultiLevelHierarchy"/>
    <dgm:cxn modelId="{31E7D17B-A3FA-3542-9FAE-1379A56809C3}" type="presOf" srcId="{855F2E09-F658-1347-8450-B707A1B9B199}" destId="{D8D3CB9E-3BA3-024C-8769-DB5FD82D6FD5}" srcOrd="0" destOrd="0" presId="urn:microsoft.com/office/officeart/2008/layout/HorizontalMultiLevelHierarchy"/>
    <dgm:cxn modelId="{A4B3E282-B756-0842-984B-86BA1B1C4D65}" type="presOf" srcId="{ADD34C99-D753-3543-9F2B-5AAE11C90D70}" destId="{058BFDA4-5241-7346-BCF5-81B432D08760}" srcOrd="0" destOrd="0" presId="urn:microsoft.com/office/officeart/2008/layout/HorizontalMultiLevelHierarchy"/>
    <dgm:cxn modelId="{8204BC91-E12B-1644-A775-2F83D71801F0}" type="presOf" srcId="{5DC9D7B4-2160-2A47-BF4D-7463257F76D1}" destId="{D1832F05-7DDD-5E43-9C62-34AF0BFBBD8D}" srcOrd="0" destOrd="0" presId="urn:microsoft.com/office/officeart/2008/layout/HorizontalMultiLevelHierarchy"/>
    <dgm:cxn modelId="{2193789E-03F1-3140-9BFD-484E84355C09}" type="presOf" srcId="{FCFDDB46-FA63-C941-A2E6-D0C906C2DD98}" destId="{83F95AA2-F120-654E-8FFA-4845B3A6161C}" srcOrd="0" destOrd="0" presId="urn:microsoft.com/office/officeart/2008/layout/HorizontalMultiLevelHierarchy"/>
    <dgm:cxn modelId="{DE45FE9E-24A3-5645-AE46-CCEB2C79334F}" srcId="{CE989243-F77C-E14D-B058-D67C0A5779CB}" destId="{ADD34C99-D753-3543-9F2B-5AAE11C90D70}" srcOrd="0" destOrd="0" parTransId="{982227F4-0C76-3840-878A-77E329659BF5}" sibTransId="{D2CADDA0-3B15-B645-A3BE-AE4FA764C36A}"/>
    <dgm:cxn modelId="{319382A0-3559-BF44-B2E1-54BABC94AF17}" type="presOf" srcId="{6BCD314F-8DF2-4549-80BA-E9727FF9FE7C}" destId="{9F8D07D3-CE20-8F40-83E0-F254DD19E4C3}" srcOrd="0" destOrd="0" presId="urn:microsoft.com/office/officeart/2008/layout/HorizontalMultiLevelHierarchy"/>
    <dgm:cxn modelId="{ED1E56A1-878D-014C-899A-E4EAA57664A8}" type="presOf" srcId="{DE94242A-7071-2842-83FE-7E145FC68B94}" destId="{05E0CDBE-8ECD-7C49-B960-479F62C675D9}" srcOrd="1" destOrd="0" presId="urn:microsoft.com/office/officeart/2008/layout/HorizontalMultiLevelHierarchy"/>
    <dgm:cxn modelId="{7F4C87A7-76E0-794D-8D3F-D357717B71D2}" type="presOf" srcId="{CE989243-F77C-E14D-B058-D67C0A5779CB}" destId="{5C373407-F120-CA45-90DB-E5CE1E2F11FC}" srcOrd="0" destOrd="0" presId="urn:microsoft.com/office/officeart/2008/layout/HorizontalMultiLevelHierarchy"/>
    <dgm:cxn modelId="{D2BC5AAC-1C00-7B45-9DF1-61C4E66CCF5D}" type="presOf" srcId="{8007E027-9580-3941-B42A-4C90667BB2EA}" destId="{EBE8A800-ABCE-E849-8349-73A0F7225D22}" srcOrd="0" destOrd="0" presId="urn:microsoft.com/office/officeart/2008/layout/HorizontalMultiLevelHierarchy"/>
    <dgm:cxn modelId="{62E68AB1-B6B0-5648-B718-8A146AA8FED3}" type="presOf" srcId="{7F90EC7B-4A25-D848-A61E-FE1E1BEEE4F9}" destId="{A06780AF-A712-3841-83C7-CD02B341C32C}" srcOrd="1" destOrd="0" presId="urn:microsoft.com/office/officeart/2008/layout/HorizontalMultiLevelHierarchy"/>
    <dgm:cxn modelId="{126A61B5-2A6A-724F-9D58-7C36CFB09251}" srcId="{2DBED32D-166A-EA4B-9C98-E844B71CB0B7}" destId="{7790B5D0-CE12-D242-99F4-B9E83880025D}" srcOrd="2" destOrd="0" parTransId="{855F2E09-F658-1347-8450-B707A1B9B199}" sibTransId="{99E49AE2-7A13-774D-B035-6E3BF6FA422F}"/>
    <dgm:cxn modelId="{7E16B3B7-4120-9144-9495-67FF9C93871B}" type="presOf" srcId="{2DBED32D-166A-EA4B-9C98-E844B71CB0B7}" destId="{AFA33DE5-9C6C-F64E-9551-F32470BDE919}" srcOrd="0" destOrd="0" presId="urn:microsoft.com/office/officeart/2008/layout/HorizontalMultiLevelHierarchy"/>
    <dgm:cxn modelId="{381142B8-FFF0-2148-80D6-BF14C96BA97E}" type="presOf" srcId="{51F3AE5D-4B79-1840-889E-402818F44984}" destId="{093C845C-976C-314B-AA27-682180D22906}" srcOrd="1" destOrd="0" presId="urn:microsoft.com/office/officeart/2008/layout/HorizontalMultiLevelHierarchy"/>
    <dgm:cxn modelId="{8E1D98B9-29F3-9A46-A50A-16589FCA4B9E}" type="presOf" srcId="{F31F2813-0602-F14E-B28B-0C18ECE988EE}" destId="{75FA165D-7A4E-534B-8647-A050E9C1F6E0}" srcOrd="0" destOrd="0" presId="urn:microsoft.com/office/officeart/2008/layout/HorizontalMultiLevelHierarchy"/>
    <dgm:cxn modelId="{A0DA14BC-BDB5-8247-B77B-4B1B8DA816D2}" type="presOf" srcId="{8007E027-9580-3941-B42A-4C90667BB2EA}" destId="{6FAA9F25-EF4A-5045-95DC-5CF911017848}" srcOrd="1" destOrd="0" presId="urn:microsoft.com/office/officeart/2008/layout/HorizontalMultiLevelHierarchy"/>
    <dgm:cxn modelId="{26D9E9C8-7E69-014B-8297-67A9EA38ED65}" type="presOf" srcId="{7F90EC7B-4A25-D848-A61E-FE1E1BEEE4F9}" destId="{CAB270BF-E779-1543-ABCC-958500286463}" srcOrd="0" destOrd="0" presId="urn:microsoft.com/office/officeart/2008/layout/HorizontalMultiLevelHierarchy"/>
    <dgm:cxn modelId="{5463C9CC-3B4D-3947-93F3-29800ED12D12}" type="presOf" srcId="{F27C409C-AD68-4941-9DAA-0D085036137A}" destId="{67EF37D2-82F1-F441-AC10-62EBA540CFC1}" srcOrd="0" destOrd="0" presId="urn:microsoft.com/office/officeart/2008/layout/HorizontalMultiLevelHierarchy"/>
    <dgm:cxn modelId="{82C532D4-C648-4F40-A65F-98E1EB4627FD}" type="presOf" srcId="{3DD15EAD-231A-DA47-9BC7-B5557BECEFF8}" destId="{8CB59776-5371-BC4C-89E2-B698BD4D3ACD}" srcOrd="0" destOrd="0" presId="urn:microsoft.com/office/officeart/2008/layout/HorizontalMultiLevelHierarchy"/>
    <dgm:cxn modelId="{81DB2AE0-DD25-0A49-BE51-643CCFCB9254}" srcId="{7790B5D0-CE12-D242-99F4-B9E83880025D}" destId="{3DD15EAD-231A-DA47-9BC7-B5557BECEFF8}" srcOrd="0" destOrd="0" parTransId="{8007E027-9580-3941-B42A-4C90667BB2EA}" sibTransId="{9E3A9F68-0759-4041-B5F5-AD65126555CD}"/>
    <dgm:cxn modelId="{B61081E2-6BA7-6348-B125-856B2303E44C}" type="presOf" srcId="{6ACCECE7-8644-1A47-A45A-835C75962BCC}" destId="{12AAAA4F-1088-6840-ADDB-EB0433AFE88F}" srcOrd="0" destOrd="0" presId="urn:microsoft.com/office/officeart/2008/layout/HorizontalMultiLevelHierarchy"/>
    <dgm:cxn modelId="{CC9FCCE2-710A-E844-89A2-1F04E70CBE92}" type="presOf" srcId="{E1AC9CD8-8F84-9D49-81E1-CC8BD6136875}" destId="{A2605C07-A5D6-C042-9F72-22337969A2B0}" srcOrd="0" destOrd="0" presId="urn:microsoft.com/office/officeart/2008/layout/HorizontalMultiLevelHierarchy"/>
    <dgm:cxn modelId="{F3ACDDE4-2CA0-274A-93C0-E3792E8D5A2C}" srcId="{2DBED32D-166A-EA4B-9C98-E844B71CB0B7}" destId="{C265D83D-D720-9640-80D4-DA977F811533}" srcOrd="5" destOrd="0" parTransId="{8E3F9765-7617-1549-9A2C-ED0F9A1FA8AD}" sibTransId="{C3BEA23F-9B2F-D64F-8700-2897B60290E7}"/>
    <dgm:cxn modelId="{6C294BE5-EC51-6F47-A62F-5B2143B52777}" type="presOf" srcId="{855F2E09-F658-1347-8450-B707A1B9B199}" destId="{9A41321E-FA0E-5047-9483-6B771C929C16}" srcOrd="1" destOrd="0" presId="urn:microsoft.com/office/officeart/2008/layout/HorizontalMultiLevelHierarchy"/>
    <dgm:cxn modelId="{63A314F2-87C5-FF40-923B-8B44F3FF77F8}" srcId="{C265D83D-D720-9640-80D4-DA977F811533}" destId="{6ACCECE7-8644-1A47-A45A-835C75962BCC}" srcOrd="0" destOrd="0" parTransId="{DE94242A-7071-2842-83FE-7E145FC68B94}" sibTransId="{8C696174-4967-2948-84F2-DF3F3A4D9F11}"/>
    <dgm:cxn modelId="{3D44E1F4-035A-8544-B08F-B4CDC2B0E43B}" srcId="{B44BD3D4-FAB7-B447-85D4-6B1BB898AC29}" destId="{43EDD583-9824-AA41-8F72-B8F7D05C4B25}" srcOrd="0" destOrd="0" parTransId="{72077654-9477-1549-A230-7AF5184EA1B1}" sibTransId="{68F5A70B-5584-A749-92E3-557A03A240BE}"/>
    <dgm:cxn modelId="{5A5353FC-7025-0E45-940D-4912C0523E14}" srcId="{5DC9D7B4-2160-2A47-BF4D-7463257F76D1}" destId="{2DBED32D-166A-EA4B-9C98-E844B71CB0B7}" srcOrd="0" destOrd="0" parTransId="{A9593361-6160-8149-90DE-471C94937403}" sibTransId="{7EDA007E-72B5-6547-832B-561A1A6A20F3}"/>
    <dgm:cxn modelId="{EF158B94-273C-EA4A-859D-E62DF76399EC}" type="presParOf" srcId="{D1832F05-7DDD-5E43-9C62-34AF0BFBBD8D}" destId="{61B71F8B-5B2E-794C-A62F-DF5A8F6D6AE9}" srcOrd="0" destOrd="0" presId="urn:microsoft.com/office/officeart/2008/layout/HorizontalMultiLevelHierarchy"/>
    <dgm:cxn modelId="{77291990-B9C5-FB4D-9981-E81EA8F85328}" type="presParOf" srcId="{61B71F8B-5B2E-794C-A62F-DF5A8F6D6AE9}" destId="{AFA33DE5-9C6C-F64E-9551-F32470BDE919}" srcOrd="0" destOrd="0" presId="urn:microsoft.com/office/officeart/2008/layout/HorizontalMultiLevelHierarchy"/>
    <dgm:cxn modelId="{7BD76001-40F2-4D4A-833B-073FE431003A}" type="presParOf" srcId="{61B71F8B-5B2E-794C-A62F-DF5A8F6D6AE9}" destId="{39BC2AFE-3C33-904F-A4B5-E8544429B099}" srcOrd="1" destOrd="0" presId="urn:microsoft.com/office/officeart/2008/layout/HorizontalMultiLevelHierarchy"/>
    <dgm:cxn modelId="{713481DB-D3D3-8440-8ABB-F90C472662FD}" type="presParOf" srcId="{39BC2AFE-3C33-904F-A4B5-E8544429B099}" destId="{67EF37D2-82F1-F441-AC10-62EBA540CFC1}" srcOrd="0" destOrd="0" presId="urn:microsoft.com/office/officeart/2008/layout/HorizontalMultiLevelHierarchy"/>
    <dgm:cxn modelId="{C3AC75D2-9464-F84F-A9AE-BF63BA5C06D4}" type="presParOf" srcId="{67EF37D2-82F1-F441-AC10-62EBA540CFC1}" destId="{84A9D7AC-243A-6448-A191-EEB8EB1A05BE}" srcOrd="0" destOrd="0" presId="urn:microsoft.com/office/officeart/2008/layout/HorizontalMultiLevelHierarchy"/>
    <dgm:cxn modelId="{49A2AF59-2C99-CA45-A810-BC89FF6BE5BF}" type="presParOf" srcId="{39BC2AFE-3C33-904F-A4B5-E8544429B099}" destId="{160DFE4D-E8CA-C642-8A66-03E32A9662BA}" srcOrd="1" destOrd="0" presId="urn:microsoft.com/office/officeart/2008/layout/HorizontalMultiLevelHierarchy"/>
    <dgm:cxn modelId="{C14409B2-DD39-304E-9AFE-551B62AED79D}" type="presParOf" srcId="{160DFE4D-E8CA-C642-8A66-03E32A9662BA}" destId="{DDF5A9AF-8748-784A-AA8D-02FE6389131F}" srcOrd="0" destOrd="0" presId="urn:microsoft.com/office/officeart/2008/layout/HorizontalMultiLevelHierarchy"/>
    <dgm:cxn modelId="{AD19B17C-B52C-CF4C-BEB4-67424C71FC34}" type="presParOf" srcId="{160DFE4D-E8CA-C642-8A66-03E32A9662BA}" destId="{84EB10C3-2EDE-8549-B0B1-A9801D7F8BD5}" srcOrd="1" destOrd="0" presId="urn:microsoft.com/office/officeart/2008/layout/HorizontalMultiLevelHierarchy"/>
    <dgm:cxn modelId="{47C5939C-FF79-C943-B4EE-400B9B9D765F}" type="presParOf" srcId="{84EB10C3-2EDE-8549-B0B1-A9801D7F8BD5}" destId="{9FACF820-D76D-6A45-AF4D-2BEB25E9FD9B}" srcOrd="0" destOrd="0" presId="urn:microsoft.com/office/officeart/2008/layout/HorizontalMultiLevelHierarchy"/>
    <dgm:cxn modelId="{3D298B2C-3E88-A348-AED5-019EC4D84797}" type="presParOf" srcId="{9FACF820-D76D-6A45-AF4D-2BEB25E9FD9B}" destId="{6FAF11AF-46DD-7E4B-B4CF-B6222321DD1F}" srcOrd="0" destOrd="0" presId="urn:microsoft.com/office/officeart/2008/layout/HorizontalMultiLevelHierarchy"/>
    <dgm:cxn modelId="{74753449-730D-9D41-B2CE-BE1B1A0CC01A}" type="presParOf" srcId="{84EB10C3-2EDE-8549-B0B1-A9801D7F8BD5}" destId="{2D879A9A-38D5-C241-99E9-0CCA1951C90B}" srcOrd="1" destOrd="0" presId="urn:microsoft.com/office/officeart/2008/layout/HorizontalMultiLevelHierarchy"/>
    <dgm:cxn modelId="{ECD694B4-6CE8-4442-B512-361A80AEF832}" type="presParOf" srcId="{2D879A9A-38D5-C241-99E9-0CCA1951C90B}" destId="{D5720C5D-5A46-9146-BFF1-BF37D973F150}" srcOrd="0" destOrd="0" presId="urn:microsoft.com/office/officeart/2008/layout/HorizontalMultiLevelHierarchy"/>
    <dgm:cxn modelId="{44C5F30A-2A93-3F40-90A8-B968264F979A}" type="presParOf" srcId="{2D879A9A-38D5-C241-99E9-0CCA1951C90B}" destId="{FA30CA1B-6A4D-E64D-85D4-E711FBAC2DB4}" srcOrd="1" destOrd="0" presId="urn:microsoft.com/office/officeart/2008/layout/HorizontalMultiLevelHierarchy"/>
    <dgm:cxn modelId="{625B840D-CD87-B043-A263-4954B789E922}" type="presParOf" srcId="{39BC2AFE-3C33-904F-A4B5-E8544429B099}" destId="{CAB270BF-E779-1543-ABCC-958500286463}" srcOrd="2" destOrd="0" presId="urn:microsoft.com/office/officeart/2008/layout/HorizontalMultiLevelHierarchy"/>
    <dgm:cxn modelId="{358392E8-8B6C-844B-A659-FD0926EBFF9C}" type="presParOf" srcId="{CAB270BF-E779-1543-ABCC-958500286463}" destId="{A06780AF-A712-3841-83C7-CD02B341C32C}" srcOrd="0" destOrd="0" presId="urn:microsoft.com/office/officeart/2008/layout/HorizontalMultiLevelHierarchy"/>
    <dgm:cxn modelId="{7C45425D-9240-5848-944B-729A53844A2A}" type="presParOf" srcId="{39BC2AFE-3C33-904F-A4B5-E8544429B099}" destId="{BC2A8E5F-6B3E-414D-911A-9B5E93100851}" srcOrd="3" destOrd="0" presId="urn:microsoft.com/office/officeart/2008/layout/HorizontalMultiLevelHierarchy"/>
    <dgm:cxn modelId="{24655157-ABA1-014D-8557-A2D9ECC7552D}" type="presParOf" srcId="{BC2A8E5F-6B3E-414D-911A-9B5E93100851}" destId="{9F8D07D3-CE20-8F40-83E0-F254DD19E4C3}" srcOrd="0" destOrd="0" presId="urn:microsoft.com/office/officeart/2008/layout/HorizontalMultiLevelHierarchy"/>
    <dgm:cxn modelId="{7A0B9141-9084-3E4E-8F74-90054EEB3744}" type="presParOf" srcId="{BC2A8E5F-6B3E-414D-911A-9B5E93100851}" destId="{F097F4B6-85E0-BF49-B79D-C71FE6BD5494}" srcOrd="1" destOrd="0" presId="urn:microsoft.com/office/officeart/2008/layout/HorizontalMultiLevelHierarchy"/>
    <dgm:cxn modelId="{619036A2-92BC-6449-B28B-2B80B1AE74B7}" type="presParOf" srcId="{F097F4B6-85E0-BF49-B79D-C71FE6BD5494}" destId="{A2605C07-A5D6-C042-9F72-22337969A2B0}" srcOrd="0" destOrd="0" presId="urn:microsoft.com/office/officeart/2008/layout/HorizontalMultiLevelHierarchy"/>
    <dgm:cxn modelId="{51064A8C-8334-B147-AD17-B2789D46A1EB}" type="presParOf" srcId="{A2605C07-A5D6-C042-9F72-22337969A2B0}" destId="{9C522274-EC5D-1B46-BCBA-18C792E32E72}" srcOrd="0" destOrd="0" presId="urn:microsoft.com/office/officeart/2008/layout/HorizontalMultiLevelHierarchy"/>
    <dgm:cxn modelId="{31C2C2CE-5BB4-3F47-BD27-0C0D2C243FE7}" type="presParOf" srcId="{F097F4B6-85E0-BF49-B79D-C71FE6BD5494}" destId="{13DAD3CD-2C2D-B241-BBB3-14D45C9A1B10}" srcOrd="1" destOrd="0" presId="urn:microsoft.com/office/officeart/2008/layout/HorizontalMultiLevelHierarchy"/>
    <dgm:cxn modelId="{C8891DC9-2F7F-9F4B-A9EE-488E6211CAB7}" type="presParOf" srcId="{13DAD3CD-2C2D-B241-BBB3-14D45C9A1B10}" destId="{83F95AA2-F120-654E-8FFA-4845B3A6161C}" srcOrd="0" destOrd="0" presId="urn:microsoft.com/office/officeart/2008/layout/HorizontalMultiLevelHierarchy"/>
    <dgm:cxn modelId="{93AE4D73-248E-934C-AFF7-6DAB795EF7C8}" type="presParOf" srcId="{13DAD3CD-2C2D-B241-BBB3-14D45C9A1B10}" destId="{6FC76215-2E51-634A-964C-C34F78EC5E71}" srcOrd="1" destOrd="0" presId="urn:microsoft.com/office/officeart/2008/layout/HorizontalMultiLevelHierarchy"/>
    <dgm:cxn modelId="{D0455595-E552-954D-ADE1-FC34018225EC}" type="presParOf" srcId="{39BC2AFE-3C33-904F-A4B5-E8544429B099}" destId="{D8D3CB9E-3BA3-024C-8769-DB5FD82D6FD5}" srcOrd="4" destOrd="0" presId="urn:microsoft.com/office/officeart/2008/layout/HorizontalMultiLevelHierarchy"/>
    <dgm:cxn modelId="{D90E9ADB-522E-4B48-BC9C-C0FFADBE0636}" type="presParOf" srcId="{D8D3CB9E-3BA3-024C-8769-DB5FD82D6FD5}" destId="{9A41321E-FA0E-5047-9483-6B771C929C16}" srcOrd="0" destOrd="0" presId="urn:microsoft.com/office/officeart/2008/layout/HorizontalMultiLevelHierarchy"/>
    <dgm:cxn modelId="{7DB69441-A4C7-2F46-A072-14FF594EBAC4}" type="presParOf" srcId="{39BC2AFE-3C33-904F-A4B5-E8544429B099}" destId="{EE297218-5663-6C43-AA3F-81A3B9FDBBDB}" srcOrd="5" destOrd="0" presId="urn:microsoft.com/office/officeart/2008/layout/HorizontalMultiLevelHierarchy"/>
    <dgm:cxn modelId="{FE530AED-000E-204B-8C1A-066831CF3A21}" type="presParOf" srcId="{EE297218-5663-6C43-AA3F-81A3B9FDBBDB}" destId="{47DE0486-B750-FE45-9F19-58AE5636A3EC}" srcOrd="0" destOrd="0" presId="urn:microsoft.com/office/officeart/2008/layout/HorizontalMultiLevelHierarchy"/>
    <dgm:cxn modelId="{4B316138-32BA-ED45-A58C-DBC76521D6C2}" type="presParOf" srcId="{EE297218-5663-6C43-AA3F-81A3B9FDBBDB}" destId="{DFC6CC93-5E02-A146-9D19-432C453F8682}" srcOrd="1" destOrd="0" presId="urn:microsoft.com/office/officeart/2008/layout/HorizontalMultiLevelHierarchy"/>
    <dgm:cxn modelId="{087C2197-4F40-2B48-94F2-A679B0D391EC}" type="presParOf" srcId="{DFC6CC93-5E02-A146-9D19-432C453F8682}" destId="{EBE8A800-ABCE-E849-8349-73A0F7225D22}" srcOrd="0" destOrd="0" presId="urn:microsoft.com/office/officeart/2008/layout/HorizontalMultiLevelHierarchy"/>
    <dgm:cxn modelId="{26DC9920-4B25-FF42-AF51-1F74A38F2960}" type="presParOf" srcId="{EBE8A800-ABCE-E849-8349-73A0F7225D22}" destId="{6FAA9F25-EF4A-5045-95DC-5CF911017848}" srcOrd="0" destOrd="0" presId="urn:microsoft.com/office/officeart/2008/layout/HorizontalMultiLevelHierarchy"/>
    <dgm:cxn modelId="{F76C97C8-DA51-E645-9679-F85BC0AC15F5}" type="presParOf" srcId="{DFC6CC93-5E02-A146-9D19-432C453F8682}" destId="{FE0A67E9-2C4D-C245-8523-A5A5153EAAE5}" srcOrd="1" destOrd="0" presId="urn:microsoft.com/office/officeart/2008/layout/HorizontalMultiLevelHierarchy"/>
    <dgm:cxn modelId="{D9CF21C6-A66C-2C43-908F-52B8A1F72A80}" type="presParOf" srcId="{FE0A67E9-2C4D-C245-8523-A5A5153EAAE5}" destId="{8CB59776-5371-BC4C-89E2-B698BD4D3ACD}" srcOrd="0" destOrd="0" presId="urn:microsoft.com/office/officeart/2008/layout/HorizontalMultiLevelHierarchy"/>
    <dgm:cxn modelId="{F89DB8E6-0C0D-8347-9CF6-A0F9896D5683}" type="presParOf" srcId="{FE0A67E9-2C4D-C245-8523-A5A5153EAAE5}" destId="{23EDFEB7-173F-674F-B00C-8ED131AFB7F9}" srcOrd="1" destOrd="0" presId="urn:microsoft.com/office/officeart/2008/layout/HorizontalMultiLevelHierarchy"/>
    <dgm:cxn modelId="{BECD94A6-3488-9144-9A08-3F594158ACBB}" type="presParOf" srcId="{39BC2AFE-3C33-904F-A4B5-E8544429B099}" destId="{8F973B24-4F60-1C41-81CF-59CFC04251ED}" srcOrd="6" destOrd="0" presId="urn:microsoft.com/office/officeart/2008/layout/HorizontalMultiLevelHierarchy"/>
    <dgm:cxn modelId="{BA0AF1AA-E974-1840-B98D-9D5FFBC379B0}" type="presParOf" srcId="{8F973B24-4F60-1C41-81CF-59CFC04251ED}" destId="{E6CC96A4-FCC8-764B-BEEA-BFC33A8106E9}" srcOrd="0" destOrd="0" presId="urn:microsoft.com/office/officeart/2008/layout/HorizontalMultiLevelHierarchy"/>
    <dgm:cxn modelId="{29EFA797-0054-DD4B-8E1B-1B86D0D4596A}" type="presParOf" srcId="{39BC2AFE-3C33-904F-A4B5-E8544429B099}" destId="{23520A4E-C46B-7542-90CC-727BAFD5409A}" srcOrd="7" destOrd="0" presId="urn:microsoft.com/office/officeart/2008/layout/HorizontalMultiLevelHierarchy"/>
    <dgm:cxn modelId="{1627EDEB-2702-0347-BD4F-F6BFD47E9269}" type="presParOf" srcId="{23520A4E-C46B-7542-90CC-727BAFD5409A}" destId="{5C373407-F120-CA45-90DB-E5CE1E2F11FC}" srcOrd="0" destOrd="0" presId="urn:microsoft.com/office/officeart/2008/layout/HorizontalMultiLevelHierarchy"/>
    <dgm:cxn modelId="{395C8865-AA6B-B840-9DBD-5B1027C96D60}" type="presParOf" srcId="{23520A4E-C46B-7542-90CC-727BAFD5409A}" destId="{2F61F208-EEFD-AE44-8FE9-1E236068934D}" srcOrd="1" destOrd="0" presId="urn:microsoft.com/office/officeart/2008/layout/HorizontalMultiLevelHierarchy"/>
    <dgm:cxn modelId="{9959202C-CC7F-5A4F-ADF7-021866C0D8E4}" type="presParOf" srcId="{2F61F208-EEFD-AE44-8FE9-1E236068934D}" destId="{B239AEA0-5D4E-6445-B546-0DACDAF36E06}" srcOrd="0" destOrd="0" presId="urn:microsoft.com/office/officeart/2008/layout/HorizontalMultiLevelHierarchy"/>
    <dgm:cxn modelId="{852A0B0F-928A-984A-B30F-726AAAA191F1}" type="presParOf" srcId="{B239AEA0-5D4E-6445-B546-0DACDAF36E06}" destId="{43CCDA2A-7EB9-D247-93BE-8E3FEEBBD25F}" srcOrd="0" destOrd="0" presId="urn:microsoft.com/office/officeart/2008/layout/HorizontalMultiLevelHierarchy"/>
    <dgm:cxn modelId="{CA6940F4-85CA-2D4F-8275-372ACFB45265}" type="presParOf" srcId="{2F61F208-EEFD-AE44-8FE9-1E236068934D}" destId="{2003E9DF-F8D9-BF47-B49A-BF50A545DD7F}" srcOrd="1" destOrd="0" presId="urn:microsoft.com/office/officeart/2008/layout/HorizontalMultiLevelHierarchy"/>
    <dgm:cxn modelId="{34F0F625-1C1F-D543-9386-13B7CAA6C6A0}" type="presParOf" srcId="{2003E9DF-F8D9-BF47-B49A-BF50A545DD7F}" destId="{058BFDA4-5241-7346-BCF5-81B432D08760}" srcOrd="0" destOrd="0" presId="urn:microsoft.com/office/officeart/2008/layout/HorizontalMultiLevelHierarchy"/>
    <dgm:cxn modelId="{05579AD8-3E7E-A044-8EC2-8ED204428DA5}" type="presParOf" srcId="{2003E9DF-F8D9-BF47-B49A-BF50A545DD7F}" destId="{AB647DAC-DEF8-6643-874C-632FC2D90135}" srcOrd="1" destOrd="0" presId="urn:microsoft.com/office/officeart/2008/layout/HorizontalMultiLevelHierarchy"/>
    <dgm:cxn modelId="{1378A93D-22FE-D54D-B1BF-08500F3316F6}" type="presParOf" srcId="{39BC2AFE-3C33-904F-A4B5-E8544429B099}" destId="{DB534CFC-E31F-BF49-B2F1-8BEF0435C140}" srcOrd="8" destOrd="0" presId="urn:microsoft.com/office/officeart/2008/layout/HorizontalMultiLevelHierarchy"/>
    <dgm:cxn modelId="{D0E3A942-AB05-4F47-95C7-BF307E44C7DD}" type="presParOf" srcId="{DB534CFC-E31F-BF49-B2F1-8BEF0435C140}" destId="{E01E5A73-ACA7-924F-BB6B-FAB1D82E3238}" srcOrd="0" destOrd="0" presId="urn:microsoft.com/office/officeart/2008/layout/HorizontalMultiLevelHierarchy"/>
    <dgm:cxn modelId="{4494A1AD-5171-444D-BC1F-977B24ED4499}" type="presParOf" srcId="{39BC2AFE-3C33-904F-A4B5-E8544429B099}" destId="{18A8CA44-880F-204F-9E35-C106445670A7}" srcOrd="9" destOrd="0" presId="urn:microsoft.com/office/officeart/2008/layout/HorizontalMultiLevelHierarchy"/>
    <dgm:cxn modelId="{D5522604-E7E6-A542-B968-EE3DD639267E}" type="presParOf" srcId="{18A8CA44-880F-204F-9E35-C106445670A7}" destId="{B266B504-F898-2047-8B78-4BB2CA71AD96}" srcOrd="0" destOrd="0" presId="urn:microsoft.com/office/officeart/2008/layout/HorizontalMultiLevelHierarchy"/>
    <dgm:cxn modelId="{82934148-CF72-CF43-B68E-65B69FFB1B60}" type="presParOf" srcId="{18A8CA44-880F-204F-9E35-C106445670A7}" destId="{6BE317D8-59E5-A64B-91A0-67B5B833ADAB}" srcOrd="1" destOrd="0" presId="urn:microsoft.com/office/officeart/2008/layout/HorizontalMultiLevelHierarchy"/>
    <dgm:cxn modelId="{90D48A59-9168-7A45-A0FB-36665E674FDA}" type="presParOf" srcId="{6BE317D8-59E5-A64B-91A0-67B5B833ADAB}" destId="{89E0F241-EEFA-F849-9104-25C03FCD8ABF}" srcOrd="0" destOrd="0" presId="urn:microsoft.com/office/officeart/2008/layout/HorizontalMultiLevelHierarchy"/>
    <dgm:cxn modelId="{C7D3EB37-B1A4-B447-A7AE-A12A6C7DCF17}" type="presParOf" srcId="{89E0F241-EEFA-F849-9104-25C03FCD8ABF}" destId="{093C845C-976C-314B-AA27-682180D22906}" srcOrd="0" destOrd="0" presId="urn:microsoft.com/office/officeart/2008/layout/HorizontalMultiLevelHierarchy"/>
    <dgm:cxn modelId="{0AE009EB-1818-484B-B38C-D4B3AA4A923B}" type="presParOf" srcId="{6BE317D8-59E5-A64B-91A0-67B5B833ADAB}" destId="{26FC824F-F4C1-CD49-AB0A-5DB8AD8D316A}" srcOrd="1" destOrd="0" presId="urn:microsoft.com/office/officeart/2008/layout/HorizontalMultiLevelHierarchy"/>
    <dgm:cxn modelId="{2B8F2E3E-4766-E343-9A0E-68C6E3AA5F33}" type="presParOf" srcId="{26FC824F-F4C1-CD49-AB0A-5DB8AD8D316A}" destId="{75FA165D-7A4E-534B-8647-A050E9C1F6E0}" srcOrd="0" destOrd="0" presId="urn:microsoft.com/office/officeart/2008/layout/HorizontalMultiLevelHierarchy"/>
    <dgm:cxn modelId="{657011D1-BD13-D240-A4D7-01B7714B9781}" type="presParOf" srcId="{26FC824F-F4C1-CD49-AB0A-5DB8AD8D316A}" destId="{B05D84B9-8A75-9C4E-90C9-1C757B679843}" srcOrd="1" destOrd="0" presId="urn:microsoft.com/office/officeart/2008/layout/HorizontalMultiLevelHierarchy"/>
    <dgm:cxn modelId="{4A12E706-8192-4F40-9772-D24F9B9D1960}" type="presParOf" srcId="{39BC2AFE-3C33-904F-A4B5-E8544429B099}" destId="{063BCA4A-F99F-654D-A848-81DFF8E3CDE1}" srcOrd="10" destOrd="0" presId="urn:microsoft.com/office/officeart/2008/layout/HorizontalMultiLevelHierarchy"/>
    <dgm:cxn modelId="{140B4892-6037-2541-AB79-A151C0981247}" type="presParOf" srcId="{063BCA4A-F99F-654D-A848-81DFF8E3CDE1}" destId="{E82F00F7-4E9B-F748-BDA6-3DF2468A7035}" srcOrd="0" destOrd="0" presId="urn:microsoft.com/office/officeart/2008/layout/HorizontalMultiLevelHierarchy"/>
    <dgm:cxn modelId="{80135A62-F283-C34D-8A4F-67537F6E49B5}" type="presParOf" srcId="{39BC2AFE-3C33-904F-A4B5-E8544429B099}" destId="{56540C78-438C-2149-85B6-2311B09347D4}" srcOrd="11" destOrd="0" presId="urn:microsoft.com/office/officeart/2008/layout/HorizontalMultiLevelHierarchy"/>
    <dgm:cxn modelId="{DF98145B-8E01-514E-89B8-4131F0D29160}" type="presParOf" srcId="{56540C78-438C-2149-85B6-2311B09347D4}" destId="{968BAB85-D6E4-8649-AC34-1B8A7BEF0CDA}" srcOrd="0" destOrd="0" presId="urn:microsoft.com/office/officeart/2008/layout/HorizontalMultiLevelHierarchy"/>
    <dgm:cxn modelId="{8B567973-43BE-904A-A8A4-1194181E5C8A}" type="presParOf" srcId="{56540C78-438C-2149-85B6-2311B09347D4}" destId="{6C5690E0-26FE-4246-92B6-E1D3786FECB3}" srcOrd="1" destOrd="0" presId="urn:microsoft.com/office/officeart/2008/layout/HorizontalMultiLevelHierarchy"/>
    <dgm:cxn modelId="{E6844FFA-0442-9C41-BF07-896FABE9E823}" type="presParOf" srcId="{6C5690E0-26FE-4246-92B6-E1D3786FECB3}" destId="{3450042B-5104-C240-8400-467557B400FF}" srcOrd="0" destOrd="0" presId="urn:microsoft.com/office/officeart/2008/layout/HorizontalMultiLevelHierarchy"/>
    <dgm:cxn modelId="{BE787088-CE73-C344-819A-D7C93D46BC53}" type="presParOf" srcId="{3450042B-5104-C240-8400-467557B400FF}" destId="{05E0CDBE-8ECD-7C49-B960-479F62C675D9}" srcOrd="0" destOrd="0" presId="urn:microsoft.com/office/officeart/2008/layout/HorizontalMultiLevelHierarchy"/>
    <dgm:cxn modelId="{58CBCD44-53D3-4C49-B6A1-EA412D672283}" type="presParOf" srcId="{6C5690E0-26FE-4246-92B6-E1D3786FECB3}" destId="{A4BD417A-1C9E-ED46-AE4C-8A89EC74E623}" srcOrd="1" destOrd="0" presId="urn:microsoft.com/office/officeart/2008/layout/HorizontalMultiLevelHierarchy"/>
    <dgm:cxn modelId="{988D845E-1A1D-1F49-993E-2EFBC435742F}" type="presParOf" srcId="{A4BD417A-1C9E-ED46-AE4C-8A89EC74E623}" destId="{12AAAA4F-1088-6840-ADDB-EB0433AFE88F}" srcOrd="0" destOrd="0" presId="urn:microsoft.com/office/officeart/2008/layout/HorizontalMultiLevelHierarchy"/>
    <dgm:cxn modelId="{F990BB7F-E76D-A64F-BA21-BB4DC5B1BAE6}" type="presParOf" srcId="{A4BD417A-1C9E-ED46-AE4C-8A89EC74E623}" destId="{04D582E6-B1E7-7641-B76C-5FF24CC055F1}" srcOrd="1" destOrd="0" presId="urn:microsoft.com/office/officeart/2008/layout/HorizontalMultiLevelHierarchy"/>
  </dgm:cxnLst>
  <dgm:bg>
    <a:noFill/>
    <a:effectLst/>
  </dgm:bg>
  <dgm:whole>
    <a:ln>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9D7B4-2160-2A47-BF4D-7463257F76D1}" type="doc">
      <dgm:prSet loTypeId="urn:microsoft.com/office/officeart/2008/layout/HorizontalMultiLevelHierarchy" loCatId="" qsTypeId="urn:microsoft.com/office/officeart/2005/8/quickstyle/3D4" qsCatId="3D" csTypeId="urn:microsoft.com/office/officeart/2005/8/colors/accent1_2" csCatId="accent1" phldr="1"/>
      <dgm:spPr/>
      <dgm:t>
        <a:bodyPr/>
        <a:lstStyle/>
        <a:p>
          <a:endParaRPr lang="en-GB"/>
        </a:p>
      </dgm:t>
    </dgm:pt>
    <dgm:pt modelId="{2DBED32D-166A-EA4B-9C98-E844B71CB0B7}">
      <dgm:prSet phldrT="[Text]" custT="1"/>
      <dgm:spPr>
        <a:solidFill>
          <a:schemeClr val="accent5"/>
        </a:solidFill>
        <a:scene3d>
          <a:camera prst="orthographicFront"/>
          <a:lightRig rig="chilly" dir="t"/>
        </a:scene3d>
      </dgm:spPr>
      <dgm:t>
        <a:bodyPr/>
        <a:lstStyle/>
        <a:p>
          <a:r>
            <a:rPr lang="en-GB" sz="2000" dirty="0">
              <a:solidFill>
                <a:schemeClr val="bg1"/>
              </a:solidFill>
              <a:latin typeface="Century Gothic" panose="020B0502020202020204" pitchFamily="34" charset="0"/>
            </a:rPr>
            <a:t>Course Training</a:t>
          </a:r>
        </a:p>
      </dgm:t>
    </dgm:pt>
    <dgm:pt modelId="{A9593361-6160-8149-90DE-471C94937403}" type="parTrans" cxnId="{5A5353FC-7025-0E45-940D-4912C0523E14}">
      <dgm:prSet/>
      <dgm:spPr/>
      <dgm:t>
        <a:bodyPr/>
        <a:lstStyle/>
        <a:p>
          <a:endParaRPr lang="en-GB">
            <a:solidFill>
              <a:schemeClr val="tx1">
                <a:lumMod val="75000"/>
                <a:lumOff val="25000"/>
              </a:schemeClr>
            </a:solidFill>
            <a:latin typeface="Century Gothic" panose="020B0502020202020204" pitchFamily="34" charset="0"/>
          </a:endParaRPr>
        </a:p>
      </dgm:t>
    </dgm:pt>
    <dgm:pt modelId="{7EDA007E-72B5-6547-832B-561A1A6A20F3}" type="sibTrans" cxnId="{5A5353FC-7025-0E45-940D-4912C0523E14}">
      <dgm:prSet/>
      <dgm:spPr/>
      <dgm:t>
        <a:bodyPr/>
        <a:lstStyle/>
        <a:p>
          <a:endParaRPr lang="en-GB">
            <a:solidFill>
              <a:schemeClr val="tx1">
                <a:lumMod val="75000"/>
                <a:lumOff val="25000"/>
              </a:schemeClr>
            </a:solidFill>
            <a:latin typeface="Century Gothic" panose="020B0502020202020204" pitchFamily="34" charset="0"/>
          </a:endParaRPr>
        </a:p>
      </dgm:t>
    </dgm:pt>
    <dgm:pt modelId="{B44BD3D4-FAB7-B447-85D4-6B1BB898AC29}">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Business Start-ups &amp; Entrepreneurship </a:t>
          </a:r>
          <a:endParaRPr lang="en-GB" sz="1100" dirty="0">
            <a:solidFill>
              <a:schemeClr val="bg1"/>
            </a:solidFill>
            <a:latin typeface="Century Gothic" panose="020B0502020202020204" pitchFamily="34" charset="0"/>
          </a:endParaRPr>
        </a:p>
      </dgm:t>
    </dgm:pt>
    <dgm:pt modelId="{F27C409C-AD68-4941-9DAA-0D085036137A}" type="parTrans" cxnId="{62AB165A-3538-4240-88E5-5D49DDC09CE6}">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8D6941AD-7D0D-D944-8AF8-F81194B936EB}" type="sibTrans" cxnId="{62AB165A-3538-4240-88E5-5D49DDC09CE6}">
      <dgm:prSet/>
      <dgm:spPr/>
      <dgm:t>
        <a:bodyPr/>
        <a:lstStyle/>
        <a:p>
          <a:endParaRPr lang="en-GB">
            <a:solidFill>
              <a:schemeClr val="tx1">
                <a:lumMod val="75000"/>
                <a:lumOff val="25000"/>
              </a:schemeClr>
            </a:solidFill>
            <a:latin typeface="Century Gothic" panose="020B0502020202020204" pitchFamily="34" charset="0"/>
          </a:endParaRPr>
        </a:p>
      </dgm:t>
    </dgm:pt>
    <dgm:pt modelId="{6BCD314F-8DF2-4549-80BA-E9727FF9FE7C}">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Business Administration</a:t>
          </a:r>
          <a:endParaRPr lang="en-GB" sz="1100" dirty="0">
            <a:solidFill>
              <a:schemeClr val="bg1"/>
            </a:solidFill>
            <a:latin typeface="Century Gothic" panose="020B0502020202020204" pitchFamily="34" charset="0"/>
          </a:endParaRPr>
        </a:p>
      </dgm:t>
    </dgm:pt>
    <dgm:pt modelId="{7F90EC7B-4A25-D848-A61E-FE1E1BEEE4F9}" type="parTrans" cxnId="{4417E56E-3F7C-EF46-8422-3D0F3737BCB6}">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D872AD67-B6FD-DE44-81F7-C4628D693448}" type="sibTrans" cxnId="{4417E56E-3F7C-EF46-8422-3D0F3737BCB6}">
      <dgm:prSet/>
      <dgm:spPr/>
      <dgm:t>
        <a:bodyPr/>
        <a:lstStyle/>
        <a:p>
          <a:endParaRPr lang="en-GB">
            <a:solidFill>
              <a:schemeClr val="tx1">
                <a:lumMod val="75000"/>
                <a:lumOff val="25000"/>
              </a:schemeClr>
            </a:solidFill>
            <a:latin typeface="Century Gothic" panose="020B0502020202020204" pitchFamily="34" charset="0"/>
          </a:endParaRPr>
        </a:p>
      </dgm:t>
    </dgm:pt>
    <dgm:pt modelId="{7790B5D0-CE12-D242-99F4-B9E83880025D}">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Corporate Mentoring &amp; Coaching</a:t>
          </a:r>
          <a:endParaRPr lang="en-GB" sz="1100" dirty="0">
            <a:solidFill>
              <a:schemeClr val="bg1"/>
            </a:solidFill>
            <a:latin typeface="Century Gothic" panose="020B0502020202020204" pitchFamily="34" charset="0"/>
          </a:endParaRPr>
        </a:p>
      </dgm:t>
    </dgm:pt>
    <dgm:pt modelId="{855F2E09-F658-1347-8450-B707A1B9B199}" type="parTrans" cxnId="{126A61B5-2A6A-724F-9D58-7C36CFB09251}">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99E49AE2-7A13-774D-B035-6E3BF6FA422F}" type="sibTrans" cxnId="{126A61B5-2A6A-724F-9D58-7C36CFB09251}">
      <dgm:prSet/>
      <dgm:spPr/>
      <dgm:t>
        <a:bodyPr/>
        <a:lstStyle/>
        <a:p>
          <a:endParaRPr lang="en-GB">
            <a:solidFill>
              <a:schemeClr val="tx1">
                <a:lumMod val="75000"/>
                <a:lumOff val="25000"/>
              </a:schemeClr>
            </a:solidFill>
            <a:latin typeface="Century Gothic" panose="020B0502020202020204" pitchFamily="34" charset="0"/>
          </a:endParaRPr>
        </a:p>
      </dgm:t>
    </dgm:pt>
    <dgm:pt modelId="{CE989243-F77C-E14D-B058-D67C0A5779CB}">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Marketing Research – Qualitative Training, Quality Control,</a:t>
          </a:r>
          <a:endParaRPr lang="en-GB" sz="1100" dirty="0">
            <a:solidFill>
              <a:schemeClr val="bg1"/>
            </a:solidFill>
            <a:latin typeface="Century Gothic" panose="020B0502020202020204" pitchFamily="34" charset="0"/>
          </a:endParaRPr>
        </a:p>
      </dgm:t>
    </dgm:pt>
    <dgm:pt modelId="{EAD844A2-80CE-7C4F-BACD-C4D475819FE5}" type="parTrans" cxnId="{7F05DB4B-3795-934B-A03F-28F255E2960E}">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78ACAE92-12D0-6D41-97DF-5AEA5C0EC9FD}" type="sibTrans" cxnId="{7F05DB4B-3795-934B-A03F-28F255E2960E}">
      <dgm:prSet/>
      <dgm:spPr/>
      <dgm:t>
        <a:bodyPr/>
        <a:lstStyle/>
        <a:p>
          <a:endParaRPr lang="en-GB">
            <a:solidFill>
              <a:schemeClr val="tx1">
                <a:lumMod val="75000"/>
                <a:lumOff val="25000"/>
              </a:schemeClr>
            </a:solidFill>
            <a:latin typeface="Century Gothic" panose="020B0502020202020204" pitchFamily="34" charset="0"/>
          </a:endParaRPr>
        </a:p>
      </dgm:t>
    </dgm:pt>
    <dgm:pt modelId="{BD9B45F2-DCDA-AA4C-8984-9E15574365F0}">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Ethics, Soft Skills</a:t>
          </a:r>
          <a:endParaRPr lang="en-GB" sz="1100" dirty="0">
            <a:solidFill>
              <a:schemeClr val="bg1"/>
            </a:solidFill>
            <a:latin typeface="Century Gothic" panose="020B0502020202020204" pitchFamily="34" charset="0"/>
          </a:endParaRPr>
        </a:p>
      </dgm:t>
    </dgm:pt>
    <dgm:pt modelId="{B6D31286-F5D1-2C47-A8E7-A0E96B2C06E6}" type="parTrans" cxnId="{6B148419-338F-F94F-B6C6-099ACDACED8B}">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114231B7-1D02-3742-881D-5418B3D24CC3}" type="sibTrans" cxnId="{6B148419-338F-F94F-B6C6-099ACDACED8B}">
      <dgm:prSet/>
      <dgm:spPr/>
      <dgm:t>
        <a:bodyPr/>
        <a:lstStyle/>
        <a:p>
          <a:endParaRPr lang="en-GB">
            <a:solidFill>
              <a:schemeClr val="tx1">
                <a:lumMod val="75000"/>
                <a:lumOff val="25000"/>
              </a:schemeClr>
            </a:solidFill>
            <a:latin typeface="Century Gothic" panose="020B0502020202020204" pitchFamily="34" charset="0"/>
          </a:endParaRPr>
        </a:p>
      </dgm:t>
    </dgm:pt>
    <dgm:pt modelId="{C265D83D-D720-9640-80D4-DA977F811533}">
      <dgm:prSet phldrT="[Text]" custT="1"/>
      <dgm:spPr>
        <a:solidFill>
          <a:schemeClr val="accent5"/>
        </a:solidFill>
        <a:scene3d>
          <a:camera prst="orthographicFront"/>
          <a:lightRig rig="chilly" dir="t"/>
        </a:scene3d>
      </dgm:spPr>
      <dgm:t>
        <a:bodyPr/>
        <a:lstStyle/>
        <a:p>
          <a:r>
            <a:rPr lang="en-GB" altLang="en-US" sz="1100" dirty="0">
              <a:solidFill>
                <a:schemeClr val="bg1"/>
              </a:solidFill>
              <a:latin typeface="Century Gothic" panose="020B0502020202020204" pitchFamily="34" charset="0"/>
              <a:cs typeface="Arial" panose="020B0604020202020204" pitchFamily="34" charset="0"/>
            </a:rPr>
            <a:t>Preparing for Retraining &amp; Upskilling </a:t>
          </a:r>
          <a:endParaRPr lang="en-GB" sz="1100" dirty="0">
            <a:solidFill>
              <a:schemeClr val="bg1"/>
            </a:solidFill>
            <a:latin typeface="Century Gothic" panose="020B0502020202020204" pitchFamily="34" charset="0"/>
          </a:endParaRPr>
        </a:p>
      </dgm:t>
    </dgm:pt>
    <dgm:pt modelId="{8E3F9765-7617-1549-9A2C-ED0F9A1FA8AD}" type="parTrans" cxnId="{F3ACDDE4-2CA0-274A-93C0-E3792E8D5A2C}">
      <dgm:prSet/>
      <dgm:spPr>
        <a:ln w="6350">
          <a:solidFill>
            <a:schemeClr val="tx1">
              <a:lumMod val="65000"/>
              <a:lumOff val="35000"/>
            </a:schemeClr>
          </a:solidFill>
        </a:ln>
      </dgm:spPr>
      <dgm:t>
        <a:bodyPr/>
        <a:lstStyle/>
        <a:p>
          <a:endParaRPr lang="en-GB">
            <a:solidFill>
              <a:schemeClr val="tx1">
                <a:lumMod val="75000"/>
                <a:lumOff val="25000"/>
              </a:schemeClr>
            </a:solidFill>
            <a:latin typeface="Century Gothic" panose="020B0502020202020204" pitchFamily="34" charset="0"/>
          </a:endParaRPr>
        </a:p>
      </dgm:t>
    </dgm:pt>
    <dgm:pt modelId="{C3BEA23F-9B2F-D64F-8700-2897B60290E7}" type="sibTrans" cxnId="{F3ACDDE4-2CA0-274A-93C0-E3792E8D5A2C}">
      <dgm:prSet/>
      <dgm:spPr/>
      <dgm:t>
        <a:bodyPr/>
        <a:lstStyle/>
        <a:p>
          <a:endParaRPr lang="en-GB">
            <a:solidFill>
              <a:schemeClr val="tx1">
                <a:lumMod val="75000"/>
                <a:lumOff val="25000"/>
              </a:schemeClr>
            </a:solidFill>
            <a:latin typeface="Century Gothic" panose="020B0502020202020204" pitchFamily="34" charset="0"/>
          </a:endParaRPr>
        </a:p>
      </dgm:t>
    </dgm:pt>
    <dgm:pt modelId="{43EDD583-9824-AA41-8F72-B8F7D05C4B25}">
      <dgm:prSet phldrT="[Text]" custT="1"/>
      <dgm:spPr>
        <a:solidFill>
          <a:schemeClr val="accent5">
            <a:lumMod val="60000"/>
            <a:lumOff val="40000"/>
          </a:schemeClr>
        </a:solidFill>
        <a:scene3d>
          <a:camera prst="orthographicFront"/>
          <a:lightRig rig="chilly" dir="t"/>
        </a:scene3d>
      </dgm:spPr>
      <dgm:t>
        <a:bodyPr/>
        <a:lstStyle/>
        <a:p>
          <a:r>
            <a:rPr lang="en-GB" sz="1100" dirty="0">
              <a:solidFill>
                <a:schemeClr val="bg1"/>
              </a:solidFill>
              <a:latin typeface="Century Gothic" panose="020B0502020202020204" pitchFamily="34" charset="0"/>
            </a:rPr>
            <a:t>Idea development, Business Setup</a:t>
          </a:r>
        </a:p>
        <a:p>
          <a:r>
            <a:rPr lang="en-GB" sz="1100" dirty="0">
              <a:solidFill>
                <a:schemeClr val="bg1"/>
              </a:solidFill>
              <a:latin typeface="Century Gothic" panose="020B0502020202020204" pitchFamily="34" charset="0"/>
            </a:rPr>
            <a:t>Leader skills</a:t>
          </a:r>
        </a:p>
      </dgm:t>
    </dgm:pt>
    <dgm:pt modelId="{72077654-9477-1549-A230-7AF5184EA1B1}" type="parTrans" cxnId="{3D44E1F4-035A-8544-B08F-B4CDC2B0E43B}">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68F5A70B-5584-A749-92E3-557A03A240BE}" type="sibTrans" cxnId="{3D44E1F4-035A-8544-B08F-B4CDC2B0E43B}">
      <dgm:prSet/>
      <dgm:spPr/>
      <dgm:t>
        <a:bodyPr/>
        <a:lstStyle/>
        <a:p>
          <a:endParaRPr lang="en-GB">
            <a:solidFill>
              <a:schemeClr val="tx1">
                <a:lumMod val="75000"/>
                <a:lumOff val="25000"/>
              </a:schemeClr>
            </a:solidFill>
            <a:latin typeface="Century Gothic" panose="020B0502020202020204" pitchFamily="34" charset="0"/>
          </a:endParaRPr>
        </a:p>
      </dgm:t>
    </dgm:pt>
    <dgm:pt modelId="{FCFDDB46-FA63-C941-A2E6-D0C906C2DD98}">
      <dgm:prSet phldrT="[Text]" custT="1"/>
      <dgm:spPr>
        <a:solidFill>
          <a:schemeClr val="accent5">
            <a:lumMod val="60000"/>
            <a:lumOff val="40000"/>
          </a:schemeClr>
        </a:solidFill>
        <a:scene3d>
          <a:camera prst="orthographicFront"/>
          <a:lightRig rig="chilly" dir="t"/>
        </a:scene3d>
      </dgm:spPr>
      <dgm:t>
        <a:bodyPr/>
        <a:lstStyle/>
        <a:p>
          <a:r>
            <a:rPr lang="en-GB" sz="1100" dirty="0">
              <a:solidFill>
                <a:schemeClr val="bg1"/>
              </a:solidFill>
              <a:latin typeface="Century Gothic" panose="020B0502020202020204" pitchFamily="34" charset="0"/>
            </a:rPr>
            <a:t>Principles, Duties, Office Support, Communications</a:t>
          </a:r>
        </a:p>
      </dgm:t>
    </dgm:pt>
    <dgm:pt modelId="{E1AC9CD8-8F84-9D49-81E1-CC8BD6136875}" type="parTrans" cxnId="{00D97111-140A-2845-B0C4-24BA29390F2D}">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E2E58E7E-CF1A-AC41-9718-33EBACD444C3}" type="sibTrans" cxnId="{00D97111-140A-2845-B0C4-24BA29390F2D}">
      <dgm:prSet/>
      <dgm:spPr/>
      <dgm:t>
        <a:bodyPr/>
        <a:lstStyle/>
        <a:p>
          <a:endParaRPr lang="en-GB">
            <a:solidFill>
              <a:schemeClr val="tx1">
                <a:lumMod val="75000"/>
                <a:lumOff val="25000"/>
              </a:schemeClr>
            </a:solidFill>
            <a:latin typeface="Century Gothic" panose="020B0502020202020204" pitchFamily="34" charset="0"/>
          </a:endParaRPr>
        </a:p>
      </dgm:t>
    </dgm:pt>
    <dgm:pt modelId="{F31F2813-0602-F14E-B28B-0C18ECE988EE}">
      <dgm:prSet phldrT="[Text]" custT="1"/>
      <dgm:spPr>
        <a:solidFill>
          <a:schemeClr val="accent5">
            <a:lumMod val="60000"/>
            <a:lumOff val="40000"/>
          </a:schemeClr>
        </a:solidFill>
        <a:scene3d>
          <a:camera prst="orthographicFront"/>
          <a:lightRig rig="chilly" dir="t"/>
        </a:scene3d>
      </dgm:spPr>
      <dgm:t>
        <a:bodyPr/>
        <a:lstStyle/>
        <a:p>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Codes of Ethics; soft skills revelations &amp; development</a:t>
          </a:r>
        </a:p>
      </dgm:t>
    </dgm:pt>
    <dgm:pt modelId="{51F3AE5D-4B79-1840-889E-402818F44984}" type="parTrans" cxnId="{62575E46-AFAF-7142-B949-AF2D6EF9362B}">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73F5BDCB-98FC-9543-B7DA-B5CD3A97AC05}" type="sibTrans" cxnId="{62575E46-AFAF-7142-B949-AF2D6EF9362B}">
      <dgm:prSet/>
      <dgm:spPr/>
      <dgm:t>
        <a:bodyPr/>
        <a:lstStyle/>
        <a:p>
          <a:endParaRPr lang="en-GB">
            <a:solidFill>
              <a:schemeClr val="tx1">
                <a:lumMod val="75000"/>
                <a:lumOff val="25000"/>
              </a:schemeClr>
            </a:solidFill>
            <a:latin typeface="Century Gothic" panose="020B0502020202020204" pitchFamily="34" charset="0"/>
          </a:endParaRPr>
        </a:p>
      </dgm:t>
    </dgm:pt>
    <dgm:pt modelId="{ADD34C99-D753-3543-9F2B-5AAE11C90D70}">
      <dgm:prSet phldrT="[Text]" custT="1"/>
      <dgm:spPr>
        <a:solidFill>
          <a:schemeClr val="accent5">
            <a:lumMod val="60000"/>
            <a:lumOff val="40000"/>
          </a:schemeClr>
        </a:solidFill>
        <a:scene3d>
          <a:camera prst="orthographicFront"/>
          <a:lightRig rig="chilly" dir="t"/>
        </a:scene3d>
      </dgm:spPr>
      <dgm:t>
        <a:bodyPr/>
        <a:lstStyle/>
        <a:p>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Qual team training </a:t>
          </a:r>
          <a:endParaRPr lang="en-GB" sz="1100" dirty="0">
            <a:solidFill>
              <a:schemeClr val="bg1"/>
            </a:solidFill>
            <a:latin typeface="Century Gothic" panose="020B0502020202020204" pitchFamily="34" charset="0"/>
          </a:endParaRPr>
        </a:p>
      </dgm:t>
    </dgm:pt>
    <dgm:pt modelId="{982227F4-0C76-3840-878A-77E329659BF5}" type="parTrans" cxnId="{DE45FE9E-24A3-5645-AE46-CCEB2C79334F}">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D2CADDA0-3B15-B645-A3BE-AE4FA764C36A}" type="sibTrans" cxnId="{DE45FE9E-24A3-5645-AE46-CCEB2C79334F}">
      <dgm:prSet/>
      <dgm:spPr/>
      <dgm:t>
        <a:bodyPr/>
        <a:lstStyle/>
        <a:p>
          <a:endParaRPr lang="en-GB">
            <a:solidFill>
              <a:schemeClr val="tx1">
                <a:lumMod val="75000"/>
                <a:lumOff val="25000"/>
              </a:schemeClr>
            </a:solidFill>
            <a:latin typeface="Century Gothic" panose="020B0502020202020204" pitchFamily="34" charset="0"/>
          </a:endParaRPr>
        </a:p>
      </dgm:t>
    </dgm:pt>
    <dgm:pt modelId="{6ACCECE7-8644-1A47-A45A-835C75962BCC}">
      <dgm:prSet phldrT="[Text]" custT="1"/>
      <dgm:spPr>
        <a:solidFill>
          <a:schemeClr val="accent5">
            <a:lumMod val="60000"/>
            <a:lumOff val="40000"/>
          </a:schemeClr>
        </a:solidFill>
        <a:scene3d>
          <a:camera prst="orthographicFront"/>
          <a:lightRig rig="chilly" dir="t"/>
        </a:scene3d>
      </dgm:spPr>
      <dgm:t>
        <a:bodyPr/>
        <a:lstStyle/>
        <a:p>
          <a:pPr>
            <a:buClrTx/>
            <a:buSzTx/>
            <a:buFontTx/>
            <a:buNone/>
          </a:pPr>
          <a:r>
            <a:rPr kumimoji="0" lang="en-US"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rPr>
            <a:t>identifying &amp; closing the skills gap </a:t>
          </a:r>
          <a:endParaRPr lang="en-GB" sz="1100" dirty="0">
            <a:solidFill>
              <a:schemeClr val="bg1"/>
            </a:solidFill>
            <a:latin typeface="Century Gothic" panose="020B0502020202020204" pitchFamily="34" charset="0"/>
          </a:endParaRPr>
        </a:p>
      </dgm:t>
    </dgm:pt>
    <dgm:pt modelId="{DE94242A-7071-2842-83FE-7E145FC68B94}" type="parTrans" cxnId="{63A314F2-87C5-FF40-923B-8B44F3FF77F8}">
      <dgm:prSet/>
      <dgm:spPr>
        <a:ln w="6350">
          <a:solidFill>
            <a:schemeClr val="tx1">
              <a:lumMod val="65000"/>
              <a:lumOff val="35000"/>
            </a:schemeClr>
          </a:solidFill>
        </a:ln>
      </dgm:spPr>
      <dgm:t>
        <a:bodyPr/>
        <a:lstStyle/>
        <a:p>
          <a:endParaRPr lang="en-GB">
            <a:solidFill>
              <a:schemeClr val="tx1">
                <a:lumMod val="75000"/>
                <a:lumOff val="25000"/>
              </a:schemeClr>
            </a:solidFill>
          </a:endParaRPr>
        </a:p>
      </dgm:t>
    </dgm:pt>
    <dgm:pt modelId="{8C696174-4967-2948-84F2-DF3F3A4D9F11}" type="sibTrans" cxnId="{63A314F2-87C5-FF40-923B-8B44F3FF77F8}">
      <dgm:prSet/>
      <dgm:spPr/>
      <dgm:t>
        <a:bodyPr/>
        <a:lstStyle/>
        <a:p>
          <a:endParaRPr lang="en-GB">
            <a:solidFill>
              <a:schemeClr val="tx1">
                <a:lumMod val="75000"/>
                <a:lumOff val="25000"/>
              </a:schemeClr>
            </a:solidFill>
          </a:endParaRPr>
        </a:p>
      </dgm:t>
    </dgm:pt>
    <dgm:pt modelId="{3DD15EAD-231A-DA47-9BC7-B5557BECEFF8}">
      <dgm:prSet phldrT="[Text]" custT="1"/>
      <dgm:spPr>
        <a:solidFill>
          <a:schemeClr val="accent5">
            <a:lumMod val="60000"/>
            <a:lumOff val="40000"/>
          </a:schemeClr>
        </a:solidFill>
        <a:scene3d>
          <a:camera prst="orthographicFront"/>
          <a:lightRig rig="chilly" dir="t"/>
        </a:scene3d>
      </dgm:spPr>
      <dgm:t>
        <a:bodyPr/>
        <a:lstStyle/>
        <a:p>
          <a:r>
            <a:rPr kumimoji="0" lang="en-GB" altLang="en-US" sz="1100" b="0" i="0" u="none" strike="noStrike"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Roles, guidance &amp; implementation </a:t>
          </a:r>
          <a:endParaRPr lang="en-GB" sz="1100" dirty="0">
            <a:solidFill>
              <a:schemeClr val="bg1"/>
            </a:solidFill>
            <a:latin typeface="Century Gothic" panose="020B0502020202020204" pitchFamily="34" charset="0"/>
          </a:endParaRPr>
        </a:p>
      </dgm:t>
    </dgm:pt>
    <dgm:pt modelId="{9E3A9F68-0759-4041-B5F5-AD65126555CD}" type="sibTrans" cxnId="{81DB2AE0-DD25-0A49-BE51-643CCFCB9254}">
      <dgm:prSet/>
      <dgm:spPr/>
      <dgm:t>
        <a:bodyPr/>
        <a:lstStyle/>
        <a:p>
          <a:endParaRPr lang="en-GB">
            <a:solidFill>
              <a:schemeClr val="tx1">
                <a:lumMod val="75000"/>
                <a:lumOff val="25000"/>
              </a:schemeClr>
            </a:solidFill>
            <a:latin typeface="Century Gothic" panose="020B0502020202020204" pitchFamily="34" charset="0"/>
          </a:endParaRPr>
        </a:p>
      </dgm:t>
    </dgm:pt>
    <dgm:pt modelId="{8007E027-9580-3941-B42A-4C90667BB2EA}" type="parTrans" cxnId="{81DB2AE0-DD25-0A49-BE51-643CCFCB9254}">
      <dgm:prSet/>
      <dgm:spPr>
        <a:ln w="6350">
          <a:solidFill>
            <a:schemeClr val="tx1">
              <a:lumMod val="65000"/>
              <a:lumOff val="35000"/>
            </a:schemeClr>
          </a:solidFill>
        </a:ln>
        <a:scene3d>
          <a:camera prst="orthographicFront"/>
          <a:lightRig rig="chilly" dir="t"/>
        </a:scene3d>
      </dgm:spPr>
      <dgm:t>
        <a:bodyPr/>
        <a:lstStyle/>
        <a:p>
          <a:endParaRPr lang="en-GB">
            <a:solidFill>
              <a:schemeClr val="tx1">
                <a:lumMod val="75000"/>
                <a:lumOff val="25000"/>
              </a:schemeClr>
            </a:solidFill>
            <a:latin typeface="Century Gothic" panose="020B0502020202020204" pitchFamily="34" charset="0"/>
          </a:endParaRPr>
        </a:p>
      </dgm:t>
    </dgm:pt>
    <dgm:pt modelId="{D1832F05-7DDD-5E43-9C62-34AF0BFBBD8D}" type="pres">
      <dgm:prSet presAssocID="{5DC9D7B4-2160-2A47-BF4D-7463257F76D1}" presName="Name0" presStyleCnt="0">
        <dgm:presLayoutVars>
          <dgm:chPref val="1"/>
          <dgm:dir/>
          <dgm:animOne val="branch"/>
          <dgm:animLvl val="lvl"/>
          <dgm:resizeHandles val="exact"/>
        </dgm:presLayoutVars>
      </dgm:prSet>
      <dgm:spPr/>
    </dgm:pt>
    <dgm:pt modelId="{61B71F8B-5B2E-794C-A62F-DF5A8F6D6AE9}" type="pres">
      <dgm:prSet presAssocID="{2DBED32D-166A-EA4B-9C98-E844B71CB0B7}" presName="root1" presStyleCnt="0"/>
      <dgm:spPr/>
    </dgm:pt>
    <dgm:pt modelId="{AFA33DE5-9C6C-F64E-9551-F32470BDE919}" type="pres">
      <dgm:prSet presAssocID="{2DBED32D-166A-EA4B-9C98-E844B71CB0B7}" presName="LevelOneTextNode" presStyleLbl="node0" presStyleIdx="0" presStyleCnt="1">
        <dgm:presLayoutVars>
          <dgm:chPref val="3"/>
        </dgm:presLayoutVars>
      </dgm:prSet>
      <dgm:spPr/>
    </dgm:pt>
    <dgm:pt modelId="{39BC2AFE-3C33-904F-A4B5-E8544429B099}" type="pres">
      <dgm:prSet presAssocID="{2DBED32D-166A-EA4B-9C98-E844B71CB0B7}" presName="level2hierChild" presStyleCnt="0"/>
      <dgm:spPr/>
    </dgm:pt>
    <dgm:pt modelId="{67EF37D2-82F1-F441-AC10-62EBA540CFC1}" type="pres">
      <dgm:prSet presAssocID="{F27C409C-AD68-4941-9DAA-0D085036137A}" presName="conn2-1" presStyleLbl="parChTrans1D2" presStyleIdx="0" presStyleCnt="6"/>
      <dgm:spPr/>
    </dgm:pt>
    <dgm:pt modelId="{84A9D7AC-243A-6448-A191-EEB8EB1A05BE}" type="pres">
      <dgm:prSet presAssocID="{F27C409C-AD68-4941-9DAA-0D085036137A}" presName="connTx" presStyleLbl="parChTrans1D2" presStyleIdx="0" presStyleCnt="6"/>
      <dgm:spPr/>
    </dgm:pt>
    <dgm:pt modelId="{160DFE4D-E8CA-C642-8A66-03E32A9662BA}" type="pres">
      <dgm:prSet presAssocID="{B44BD3D4-FAB7-B447-85D4-6B1BB898AC29}" presName="root2" presStyleCnt="0"/>
      <dgm:spPr/>
    </dgm:pt>
    <dgm:pt modelId="{DDF5A9AF-8748-784A-AA8D-02FE6389131F}" type="pres">
      <dgm:prSet presAssocID="{B44BD3D4-FAB7-B447-85D4-6B1BB898AC29}" presName="LevelTwoTextNode" presStyleLbl="node2" presStyleIdx="0" presStyleCnt="6">
        <dgm:presLayoutVars>
          <dgm:chPref val="3"/>
        </dgm:presLayoutVars>
      </dgm:prSet>
      <dgm:spPr/>
    </dgm:pt>
    <dgm:pt modelId="{84EB10C3-2EDE-8549-B0B1-A9801D7F8BD5}" type="pres">
      <dgm:prSet presAssocID="{B44BD3D4-FAB7-B447-85D4-6B1BB898AC29}" presName="level3hierChild" presStyleCnt="0"/>
      <dgm:spPr/>
    </dgm:pt>
    <dgm:pt modelId="{9FACF820-D76D-6A45-AF4D-2BEB25E9FD9B}" type="pres">
      <dgm:prSet presAssocID="{72077654-9477-1549-A230-7AF5184EA1B1}" presName="conn2-1" presStyleLbl="parChTrans1D3" presStyleIdx="0" presStyleCnt="6"/>
      <dgm:spPr/>
    </dgm:pt>
    <dgm:pt modelId="{6FAF11AF-46DD-7E4B-B4CF-B6222321DD1F}" type="pres">
      <dgm:prSet presAssocID="{72077654-9477-1549-A230-7AF5184EA1B1}" presName="connTx" presStyleLbl="parChTrans1D3" presStyleIdx="0" presStyleCnt="6"/>
      <dgm:spPr/>
    </dgm:pt>
    <dgm:pt modelId="{2D879A9A-38D5-C241-99E9-0CCA1951C90B}" type="pres">
      <dgm:prSet presAssocID="{43EDD583-9824-AA41-8F72-B8F7D05C4B25}" presName="root2" presStyleCnt="0"/>
      <dgm:spPr/>
    </dgm:pt>
    <dgm:pt modelId="{D5720C5D-5A46-9146-BFF1-BF37D973F150}" type="pres">
      <dgm:prSet presAssocID="{43EDD583-9824-AA41-8F72-B8F7D05C4B25}" presName="LevelTwoTextNode" presStyleLbl="node3" presStyleIdx="0" presStyleCnt="6">
        <dgm:presLayoutVars>
          <dgm:chPref val="3"/>
        </dgm:presLayoutVars>
      </dgm:prSet>
      <dgm:spPr/>
    </dgm:pt>
    <dgm:pt modelId="{FA30CA1B-6A4D-E64D-85D4-E711FBAC2DB4}" type="pres">
      <dgm:prSet presAssocID="{43EDD583-9824-AA41-8F72-B8F7D05C4B25}" presName="level3hierChild" presStyleCnt="0"/>
      <dgm:spPr/>
    </dgm:pt>
    <dgm:pt modelId="{CAB270BF-E779-1543-ABCC-958500286463}" type="pres">
      <dgm:prSet presAssocID="{7F90EC7B-4A25-D848-A61E-FE1E1BEEE4F9}" presName="conn2-1" presStyleLbl="parChTrans1D2" presStyleIdx="1" presStyleCnt="6"/>
      <dgm:spPr/>
    </dgm:pt>
    <dgm:pt modelId="{A06780AF-A712-3841-83C7-CD02B341C32C}" type="pres">
      <dgm:prSet presAssocID="{7F90EC7B-4A25-D848-A61E-FE1E1BEEE4F9}" presName="connTx" presStyleLbl="parChTrans1D2" presStyleIdx="1" presStyleCnt="6"/>
      <dgm:spPr/>
    </dgm:pt>
    <dgm:pt modelId="{BC2A8E5F-6B3E-414D-911A-9B5E93100851}" type="pres">
      <dgm:prSet presAssocID="{6BCD314F-8DF2-4549-80BA-E9727FF9FE7C}" presName="root2" presStyleCnt="0"/>
      <dgm:spPr/>
    </dgm:pt>
    <dgm:pt modelId="{9F8D07D3-CE20-8F40-83E0-F254DD19E4C3}" type="pres">
      <dgm:prSet presAssocID="{6BCD314F-8DF2-4549-80BA-E9727FF9FE7C}" presName="LevelTwoTextNode" presStyleLbl="node2" presStyleIdx="1" presStyleCnt="6">
        <dgm:presLayoutVars>
          <dgm:chPref val="3"/>
        </dgm:presLayoutVars>
      </dgm:prSet>
      <dgm:spPr/>
    </dgm:pt>
    <dgm:pt modelId="{F097F4B6-85E0-BF49-B79D-C71FE6BD5494}" type="pres">
      <dgm:prSet presAssocID="{6BCD314F-8DF2-4549-80BA-E9727FF9FE7C}" presName="level3hierChild" presStyleCnt="0"/>
      <dgm:spPr/>
    </dgm:pt>
    <dgm:pt modelId="{A2605C07-A5D6-C042-9F72-22337969A2B0}" type="pres">
      <dgm:prSet presAssocID="{E1AC9CD8-8F84-9D49-81E1-CC8BD6136875}" presName="conn2-1" presStyleLbl="parChTrans1D3" presStyleIdx="1" presStyleCnt="6"/>
      <dgm:spPr/>
    </dgm:pt>
    <dgm:pt modelId="{9C522274-EC5D-1B46-BCBA-18C792E32E72}" type="pres">
      <dgm:prSet presAssocID="{E1AC9CD8-8F84-9D49-81E1-CC8BD6136875}" presName="connTx" presStyleLbl="parChTrans1D3" presStyleIdx="1" presStyleCnt="6"/>
      <dgm:spPr/>
    </dgm:pt>
    <dgm:pt modelId="{13DAD3CD-2C2D-B241-BBB3-14D45C9A1B10}" type="pres">
      <dgm:prSet presAssocID="{FCFDDB46-FA63-C941-A2E6-D0C906C2DD98}" presName="root2" presStyleCnt="0"/>
      <dgm:spPr/>
    </dgm:pt>
    <dgm:pt modelId="{83F95AA2-F120-654E-8FFA-4845B3A6161C}" type="pres">
      <dgm:prSet presAssocID="{FCFDDB46-FA63-C941-A2E6-D0C906C2DD98}" presName="LevelTwoTextNode" presStyleLbl="node3" presStyleIdx="1" presStyleCnt="6">
        <dgm:presLayoutVars>
          <dgm:chPref val="3"/>
        </dgm:presLayoutVars>
      </dgm:prSet>
      <dgm:spPr/>
    </dgm:pt>
    <dgm:pt modelId="{6FC76215-2E51-634A-964C-C34F78EC5E71}" type="pres">
      <dgm:prSet presAssocID="{FCFDDB46-FA63-C941-A2E6-D0C906C2DD98}" presName="level3hierChild" presStyleCnt="0"/>
      <dgm:spPr/>
    </dgm:pt>
    <dgm:pt modelId="{D8D3CB9E-3BA3-024C-8769-DB5FD82D6FD5}" type="pres">
      <dgm:prSet presAssocID="{855F2E09-F658-1347-8450-B707A1B9B199}" presName="conn2-1" presStyleLbl="parChTrans1D2" presStyleIdx="2" presStyleCnt="6"/>
      <dgm:spPr/>
    </dgm:pt>
    <dgm:pt modelId="{9A41321E-FA0E-5047-9483-6B771C929C16}" type="pres">
      <dgm:prSet presAssocID="{855F2E09-F658-1347-8450-B707A1B9B199}" presName="connTx" presStyleLbl="parChTrans1D2" presStyleIdx="2" presStyleCnt="6"/>
      <dgm:spPr/>
    </dgm:pt>
    <dgm:pt modelId="{EE297218-5663-6C43-AA3F-81A3B9FDBBDB}" type="pres">
      <dgm:prSet presAssocID="{7790B5D0-CE12-D242-99F4-B9E83880025D}" presName="root2" presStyleCnt="0"/>
      <dgm:spPr/>
    </dgm:pt>
    <dgm:pt modelId="{47DE0486-B750-FE45-9F19-58AE5636A3EC}" type="pres">
      <dgm:prSet presAssocID="{7790B5D0-CE12-D242-99F4-B9E83880025D}" presName="LevelTwoTextNode" presStyleLbl="node2" presStyleIdx="2" presStyleCnt="6">
        <dgm:presLayoutVars>
          <dgm:chPref val="3"/>
        </dgm:presLayoutVars>
      </dgm:prSet>
      <dgm:spPr/>
    </dgm:pt>
    <dgm:pt modelId="{DFC6CC93-5E02-A146-9D19-432C453F8682}" type="pres">
      <dgm:prSet presAssocID="{7790B5D0-CE12-D242-99F4-B9E83880025D}" presName="level3hierChild" presStyleCnt="0"/>
      <dgm:spPr/>
    </dgm:pt>
    <dgm:pt modelId="{EBE8A800-ABCE-E849-8349-73A0F7225D22}" type="pres">
      <dgm:prSet presAssocID="{8007E027-9580-3941-B42A-4C90667BB2EA}" presName="conn2-1" presStyleLbl="parChTrans1D3" presStyleIdx="2" presStyleCnt="6"/>
      <dgm:spPr/>
    </dgm:pt>
    <dgm:pt modelId="{6FAA9F25-EF4A-5045-95DC-5CF911017848}" type="pres">
      <dgm:prSet presAssocID="{8007E027-9580-3941-B42A-4C90667BB2EA}" presName="connTx" presStyleLbl="parChTrans1D3" presStyleIdx="2" presStyleCnt="6"/>
      <dgm:spPr/>
    </dgm:pt>
    <dgm:pt modelId="{FE0A67E9-2C4D-C245-8523-A5A5153EAAE5}" type="pres">
      <dgm:prSet presAssocID="{3DD15EAD-231A-DA47-9BC7-B5557BECEFF8}" presName="root2" presStyleCnt="0"/>
      <dgm:spPr/>
    </dgm:pt>
    <dgm:pt modelId="{8CB59776-5371-BC4C-89E2-B698BD4D3ACD}" type="pres">
      <dgm:prSet presAssocID="{3DD15EAD-231A-DA47-9BC7-B5557BECEFF8}" presName="LevelTwoTextNode" presStyleLbl="node3" presStyleIdx="2" presStyleCnt="6">
        <dgm:presLayoutVars>
          <dgm:chPref val="3"/>
        </dgm:presLayoutVars>
      </dgm:prSet>
      <dgm:spPr/>
    </dgm:pt>
    <dgm:pt modelId="{23EDFEB7-173F-674F-B00C-8ED131AFB7F9}" type="pres">
      <dgm:prSet presAssocID="{3DD15EAD-231A-DA47-9BC7-B5557BECEFF8}" presName="level3hierChild" presStyleCnt="0"/>
      <dgm:spPr/>
    </dgm:pt>
    <dgm:pt modelId="{8F973B24-4F60-1C41-81CF-59CFC04251ED}" type="pres">
      <dgm:prSet presAssocID="{EAD844A2-80CE-7C4F-BACD-C4D475819FE5}" presName="conn2-1" presStyleLbl="parChTrans1D2" presStyleIdx="3" presStyleCnt="6"/>
      <dgm:spPr/>
    </dgm:pt>
    <dgm:pt modelId="{E6CC96A4-FCC8-764B-BEEA-BFC33A8106E9}" type="pres">
      <dgm:prSet presAssocID="{EAD844A2-80CE-7C4F-BACD-C4D475819FE5}" presName="connTx" presStyleLbl="parChTrans1D2" presStyleIdx="3" presStyleCnt="6"/>
      <dgm:spPr/>
    </dgm:pt>
    <dgm:pt modelId="{23520A4E-C46B-7542-90CC-727BAFD5409A}" type="pres">
      <dgm:prSet presAssocID="{CE989243-F77C-E14D-B058-D67C0A5779CB}" presName="root2" presStyleCnt="0"/>
      <dgm:spPr/>
    </dgm:pt>
    <dgm:pt modelId="{5C373407-F120-CA45-90DB-E5CE1E2F11FC}" type="pres">
      <dgm:prSet presAssocID="{CE989243-F77C-E14D-B058-D67C0A5779CB}" presName="LevelTwoTextNode" presStyleLbl="node2" presStyleIdx="3" presStyleCnt="6">
        <dgm:presLayoutVars>
          <dgm:chPref val="3"/>
        </dgm:presLayoutVars>
      </dgm:prSet>
      <dgm:spPr/>
    </dgm:pt>
    <dgm:pt modelId="{2F61F208-EEFD-AE44-8FE9-1E236068934D}" type="pres">
      <dgm:prSet presAssocID="{CE989243-F77C-E14D-B058-D67C0A5779CB}" presName="level3hierChild" presStyleCnt="0"/>
      <dgm:spPr/>
    </dgm:pt>
    <dgm:pt modelId="{B239AEA0-5D4E-6445-B546-0DACDAF36E06}" type="pres">
      <dgm:prSet presAssocID="{982227F4-0C76-3840-878A-77E329659BF5}" presName="conn2-1" presStyleLbl="parChTrans1D3" presStyleIdx="3" presStyleCnt="6"/>
      <dgm:spPr/>
    </dgm:pt>
    <dgm:pt modelId="{43CCDA2A-7EB9-D247-93BE-8E3FEEBBD25F}" type="pres">
      <dgm:prSet presAssocID="{982227F4-0C76-3840-878A-77E329659BF5}" presName="connTx" presStyleLbl="parChTrans1D3" presStyleIdx="3" presStyleCnt="6"/>
      <dgm:spPr/>
    </dgm:pt>
    <dgm:pt modelId="{2003E9DF-F8D9-BF47-B49A-BF50A545DD7F}" type="pres">
      <dgm:prSet presAssocID="{ADD34C99-D753-3543-9F2B-5AAE11C90D70}" presName="root2" presStyleCnt="0"/>
      <dgm:spPr/>
    </dgm:pt>
    <dgm:pt modelId="{058BFDA4-5241-7346-BCF5-81B432D08760}" type="pres">
      <dgm:prSet presAssocID="{ADD34C99-D753-3543-9F2B-5AAE11C90D70}" presName="LevelTwoTextNode" presStyleLbl="node3" presStyleIdx="3" presStyleCnt="6">
        <dgm:presLayoutVars>
          <dgm:chPref val="3"/>
        </dgm:presLayoutVars>
      </dgm:prSet>
      <dgm:spPr/>
    </dgm:pt>
    <dgm:pt modelId="{AB647DAC-DEF8-6643-874C-632FC2D90135}" type="pres">
      <dgm:prSet presAssocID="{ADD34C99-D753-3543-9F2B-5AAE11C90D70}" presName="level3hierChild" presStyleCnt="0"/>
      <dgm:spPr/>
    </dgm:pt>
    <dgm:pt modelId="{DB534CFC-E31F-BF49-B2F1-8BEF0435C140}" type="pres">
      <dgm:prSet presAssocID="{B6D31286-F5D1-2C47-A8E7-A0E96B2C06E6}" presName="conn2-1" presStyleLbl="parChTrans1D2" presStyleIdx="4" presStyleCnt="6"/>
      <dgm:spPr/>
    </dgm:pt>
    <dgm:pt modelId="{E01E5A73-ACA7-924F-BB6B-FAB1D82E3238}" type="pres">
      <dgm:prSet presAssocID="{B6D31286-F5D1-2C47-A8E7-A0E96B2C06E6}" presName="connTx" presStyleLbl="parChTrans1D2" presStyleIdx="4" presStyleCnt="6"/>
      <dgm:spPr/>
    </dgm:pt>
    <dgm:pt modelId="{18A8CA44-880F-204F-9E35-C106445670A7}" type="pres">
      <dgm:prSet presAssocID="{BD9B45F2-DCDA-AA4C-8984-9E15574365F0}" presName="root2" presStyleCnt="0"/>
      <dgm:spPr/>
    </dgm:pt>
    <dgm:pt modelId="{B266B504-F898-2047-8B78-4BB2CA71AD96}" type="pres">
      <dgm:prSet presAssocID="{BD9B45F2-DCDA-AA4C-8984-9E15574365F0}" presName="LevelTwoTextNode" presStyleLbl="node2" presStyleIdx="4" presStyleCnt="6">
        <dgm:presLayoutVars>
          <dgm:chPref val="3"/>
        </dgm:presLayoutVars>
      </dgm:prSet>
      <dgm:spPr/>
    </dgm:pt>
    <dgm:pt modelId="{6BE317D8-59E5-A64B-91A0-67B5B833ADAB}" type="pres">
      <dgm:prSet presAssocID="{BD9B45F2-DCDA-AA4C-8984-9E15574365F0}" presName="level3hierChild" presStyleCnt="0"/>
      <dgm:spPr/>
    </dgm:pt>
    <dgm:pt modelId="{89E0F241-EEFA-F849-9104-25C03FCD8ABF}" type="pres">
      <dgm:prSet presAssocID="{51F3AE5D-4B79-1840-889E-402818F44984}" presName="conn2-1" presStyleLbl="parChTrans1D3" presStyleIdx="4" presStyleCnt="6"/>
      <dgm:spPr/>
    </dgm:pt>
    <dgm:pt modelId="{093C845C-976C-314B-AA27-682180D22906}" type="pres">
      <dgm:prSet presAssocID="{51F3AE5D-4B79-1840-889E-402818F44984}" presName="connTx" presStyleLbl="parChTrans1D3" presStyleIdx="4" presStyleCnt="6"/>
      <dgm:spPr/>
    </dgm:pt>
    <dgm:pt modelId="{26FC824F-F4C1-CD49-AB0A-5DB8AD8D316A}" type="pres">
      <dgm:prSet presAssocID="{F31F2813-0602-F14E-B28B-0C18ECE988EE}" presName="root2" presStyleCnt="0"/>
      <dgm:spPr/>
    </dgm:pt>
    <dgm:pt modelId="{75FA165D-7A4E-534B-8647-A050E9C1F6E0}" type="pres">
      <dgm:prSet presAssocID="{F31F2813-0602-F14E-B28B-0C18ECE988EE}" presName="LevelTwoTextNode" presStyleLbl="node3" presStyleIdx="4" presStyleCnt="6">
        <dgm:presLayoutVars>
          <dgm:chPref val="3"/>
        </dgm:presLayoutVars>
      </dgm:prSet>
      <dgm:spPr/>
    </dgm:pt>
    <dgm:pt modelId="{B05D84B9-8A75-9C4E-90C9-1C757B679843}" type="pres">
      <dgm:prSet presAssocID="{F31F2813-0602-F14E-B28B-0C18ECE988EE}" presName="level3hierChild" presStyleCnt="0"/>
      <dgm:spPr/>
    </dgm:pt>
    <dgm:pt modelId="{063BCA4A-F99F-654D-A848-81DFF8E3CDE1}" type="pres">
      <dgm:prSet presAssocID="{8E3F9765-7617-1549-9A2C-ED0F9A1FA8AD}" presName="conn2-1" presStyleLbl="parChTrans1D2" presStyleIdx="5" presStyleCnt="6"/>
      <dgm:spPr/>
    </dgm:pt>
    <dgm:pt modelId="{E82F00F7-4E9B-F748-BDA6-3DF2468A7035}" type="pres">
      <dgm:prSet presAssocID="{8E3F9765-7617-1549-9A2C-ED0F9A1FA8AD}" presName="connTx" presStyleLbl="parChTrans1D2" presStyleIdx="5" presStyleCnt="6"/>
      <dgm:spPr/>
    </dgm:pt>
    <dgm:pt modelId="{56540C78-438C-2149-85B6-2311B09347D4}" type="pres">
      <dgm:prSet presAssocID="{C265D83D-D720-9640-80D4-DA977F811533}" presName="root2" presStyleCnt="0"/>
      <dgm:spPr/>
    </dgm:pt>
    <dgm:pt modelId="{968BAB85-D6E4-8649-AC34-1B8A7BEF0CDA}" type="pres">
      <dgm:prSet presAssocID="{C265D83D-D720-9640-80D4-DA977F811533}" presName="LevelTwoTextNode" presStyleLbl="node2" presStyleIdx="5" presStyleCnt="6">
        <dgm:presLayoutVars>
          <dgm:chPref val="3"/>
        </dgm:presLayoutVars>
      </dgm:prSet>
      <dgm:spPr/>
    </dgm:pt>
    <dgm:pt modelId="{6C5690E0-26FE-4246-92B6-E1D3786FECB3}" type="pres">
      <dgm:prSet presAssocID="{C265D83D-D720-9640-80D4-DA977F811533}" presName="level3hierChild" presStyleCnt="0"/>
      <dgm:spPr/>
    </dgm:pt>
    <dgm:pt modelId="{3450042B-5104-C240-8400-467557B400FF}" type="pres">
      <dgm:prSet presAssocID="{DE94242A-7071-2842-83FE-7E145FC68B94}" presName="conn2-1" presStyleLbl="parChTrans1D3" presStyleIdx="5" presStyleCnt="6"/>
      <dgm:spPr/>
    </dgm:pt>
    <dgm:pt modelId="{05E0CDBE-8ECD-7C49-B960-479F62C675D9}" type="pres">
      <dgm:prSet presAssocID="{DE94242A-7071-2842-83FE-7E145FC68B94}" presName="connTx" presStyleLbl="parChTrans1D3" presStyleIdx="5" presStyleCnt="6"/>
      <dgm:spPr/>
    </dgm:pt>
    <dgm:pt modelId="{A4BD417A-1C9E-ED46-AE4C-8A89EC74E623}" type="pres">
      <dgm:prSet presAssocID="{6ACCECE7-8644-1A47-A45A-835C75962BCC}" presName="root2" presStyleCnt="0"/>
      <dgm:spPr/>
    </dgm:pt>
    <dgm:pt modelId="{12AAAA4F-1088-6840-ADDB-EB0433AFE88F}" type="pres">
      <dgm:prSet presAssocID="{6ACCECE7-8644-1A47-A45A-835C75962BCC}" presName="LevelTwoTextNode" presStyleLbl="node3" presStyleIdx="5" presStyleCnt="6">
        <dgm:presLayoutVars>
          <dgm:chPref val="3"/>
        </dgm:presLayoutVars>
      </dgm:prSet>
      <dgm:spPr/>
    </dgm:pt>
    <dgm:pt modelId="{04D582E6-B1E7-7641-B76C-5FF24CC055F1}" type="pres">
      <dgm:prSet presAssocID="{6ACCECE7-8644-1A47-A45A-835C75962BCC}" presName="level3hierChild" presStyleCnt="0"/>
      <dgm:spPr/>
    </dgm:pt>
  </dgm:ptLst>
  <dgm:cxnLst>
    <dgm:cxn modelId="{00D97111-140A-2845-B0C4-24BA29390F2D}" srcId="{6BCD314F-8DF2-4549-80BA-E9727FF9FE7C}" destId="{FCFDDB46-FA63-C941-A2E6-D0C906C2DD98}" srcOrd="0" destOrd="0" parTransId="{E1AC9CD8-8F84-9D49-81E1-CC8BD6136875}" sibTransId="{E2E58E7E-CF1A-AC41-9718-33EBACD444C3}"/>
    <dgm:cxn modelId="{8CAEF311-EBE9-484A-8E0C-8EA0A8C7230A}" type="presOf" srcId="{72077654-9477-1549-A230-7AF5184EA1B1}" destId="{9FACF820-D76D-6A45-AF4D-2BEB25E9FD9B}" srcOrd="0" destOrd="0" presId="urn:microsoft.com/office/officeart/2008/layout/HorizontalMultiLevelHierarchy"/>
    <dgm:cxn modelId="{75305114-2E16-E946-AAD4-4241A9C08EAD}" type="presOf" srcId="{B6D31286-F5D1-2C47-A8E7-A0E96B2C06E6}" destId="{DB534CFC-E31F-BF49-B2F1-8BEF0435C140}" srcOrd="0" destOrd="0" presId="urn:microsoft.com/office/officeart/2008/layout/HorizontalMultiLevelHierarchy"/>
    <dgm:cxn modelId="{6B148419-338F-F94F-B6C6-099ACDACED8B}" srcId="{2DBED32D-166A-EA4B-9C98-E844B71CB0B7}" destId="{BD9B45F2-DCDA-AA4C-8984-9E15574365F0}" srcOrd="4" destOrd="0" parTransId="{B6D31286-F5D1-2C47-A8E7-A0E96B2C06E6}" sibTransId="{114231B7-1D02-3742-881D-5418B3D24CC3}"/>
    <dgm:cxn modelId="{639D4C1C-58AB-BB43-8622-F2D67CFAC638}" type="presOf" srcId="{8E3F9765-7617-1549-9A2C-ED0F9A1FA8AD}" destId="{063BCA4A-F99F-654D-A848-81DFF8E3CDE1}" srcOrd="0" destOrd="0" presId="urn:microsoft.com/office/officeart/2008/layout/HorizontalMultiLevelHierarchy"/>
    <dgm:cxn modelId="{13939629-A46A-954A-A987-A4F8B1A7A460}" type="presOf" srcId="{B6D31286-F5D1-2C47-A8E7-A0E96B2C06E6}" destId="{E01E5A73-ACA7-924F-BB6B-FAB1D82E3238}" srcOrd="1" destOrd="0" presId="urn:microsoft.com/office/officeart/2008/layout/HorizontalMultiLevelHierarchy"/>
    <dgm:cxn modelId="{8C042A2C-A41A-0E47-A399-917D1D836A85}" type="presOf" srcId="{72077654-9477-1549-A230-7AF5184EA1B1}" destId="{6FAF11AF-46DD-7E4B-B4CF-B6222321DD1F}" srcOrd="1" destOrd="0" presId="urn:microsoft.com/office/officeart/2008/layout/HorizontalMultiLevelHierarchy"/>
    <dgm:cxn modelId="{FE014D2D-A3AA-C044-B8B4-D54DC9A193BE}" type="presOf" srcId="{7790B5D0-CE12-D242-99F4-B9E83880025D}" destId="{47DE0486-B750-FE45-9F19-58AE5636A3EC}" srcOrd="0" destOrd="0" presId="urn:microsoft.com/office/officeart/2008/layout/HorizontalMultiLevelHierarchy"/>
    <dgm:cxn modelId="{C875B233-3187-7846-8F21-B2EA39D9C137}" type="presOf" srcId="{DE94242A-7071-2842-83FE-7E145FC68B94}" destId="{3450042B-5104-C240-8400-467557B400FF}" srcOrd="0" destOrd="0" presId="urn:microsoft.com/office/officeart/2008/layout/HorizontalMultiLevelHierarchy"/>
    <dgm:cxn modelId="{4A8DCF37-0FBF-A440-AE2E-D346E6E6AFCF}" type="presOf" srcId="{982227F4-0C76-3840-878A-77E329659BF5}" destId="{43CCDA2A-7EB9-D247-93BE-8E3FEEBBD25F}" srcOrd="1" destOrd="0" presId="urn:microsoft.com/office/officeart/2008/layout/HorizontalMultiLevelHierarchy"/>
    <dgm:cxn modelId="{1910DB3D-8D03-CF48-A717-1607EB9BC696}" type="presOf" srcId="{B44BD3D4-FAB7-B447-85D4-6B1BB898AC29}" destId="{DDF5A9AF-8748-784A-AA8D-02FE6389131F}" srcOrd="0" destOrd="0" presId="urn:microsoft.com/office/officeart/2008/layout/HorizontalMultiLevelHierarchy"/>
    <dgm:cxn modelId="{62759844-1349-5B43-960B-ECBB28FCB57A}" type="presOf" srcId="{C265D83D-D720-9640-80D4-DA977F811533}" destId="{968BAB85-D6E4-8649-AC34-1B8A7BEF0CDA}" srcOrd="0" destOrd="0" presId="urn:microsoft.com/office/officeart/2008/layout/HorizontalMultiLevelHierarchy"/>
    <dgm:cxn modelId="{62575E46-AFAF-7142-B949-AF2D6EF9362B}" srcId="{BD9B45F2-DCDA-AA4C-8984-9E15574365F0}" destId="{F31F2813-0602-F14E-B28B-0C18ECE988EE}" srcOrd="0" destOrd="0" parTransId="{51F3AE5D-4B79-1840-889E-402818F44984}" sibTransId="{73F5BDCB-98FC-9543-B7DA-B5CD3A97AC05}"/>
    <dgm:cxn modelId="{962ECD4B-71E2-4F46-8E18-46EC52C9F9EF}" type="presOf" srcId="{F27C409C-AD68-4941-9DAA-0D085036137A}" destId="{84A9D7AC-243A-6448-A191-EEB8EB1A05BE}" srcOrd="1" destOrd="0" presId="urn:microsoft.com/office/officeart/2008/layout/HorizontalMultiLevelHierarchy"/>
    <dgm:cxn modelId="{7F05DB4B-3795-934B-A03F-28F255E2960E}" srcId="{2DBED32D-166A-EA4B-9C98-E844B71CB0B7}" destId="{CE989243-F77C-E14D-B058-D67C0A5779CB}" srcOrd="3" destOrd="0" parTransId="{EAD844A2-80CE-7C4F-BACD-C4D475819FE5}" sibTransId="{78ACAE92-12D0-6D41-97DF-5AEA5C0EC9FD}"/>
    <dgm:cxn modelId="{CF70514D-3817-1146-9907-A8672DFCE218}" type="presOf" srcId="{FCFDDB46-FA63-C941-A2E6-D0C906C2DD98}" destId="{83F95AA2-F120-654E-8FFA-4845B3A6161C}" srcOrd="0" destOrd="0" presId="urn:microsoft.com/office/officeart/2008/layout/HorizontalMultiLevelHierarchy"/>
    <dgm:cxn modelId="{A8BCEB52-623F-964F-9497-A935B3AE3166}" type="presOf" srcId="{982227F4-0C76-3840-878A-77E329659BF5}" destId="{B239AEA0-5D4E-6445-B546-0DACDAF36E06}" srcOrd="0" destOrd="0" presId="urn:microsoft.com/office/officeart/2008/layout/HorizontalMultiLevelHierarchy"/>
    <dgm:cxn modelId="{71E35453-80A3-4546-9EA4-8F7D00702C28}" type="presOf" srcId="{BD9B45F2-DCDA-AA4C-8984-9E15574365F0}" destId="{B266B504-F898-2047-8B78-4BB2CA71AD96}" srcOrd="0" destOrd="0" presId="urn:microsoft.com/office/officeart/2008/layout/HorizontalMultiLevelHierarchy"/>
    <dgm:cxn modelId="{62AB165A-3538-4240-88E5-5D49DDC09CE6}" srcId="{2DBED32D-166A-EA4B-9C98-E844B71CB0B7}" destId="{B44BD3D4-FAB7-B447-85D4-6B1BB898AC29}" srcOrd="0" destOrd="0" parTransId="{F27C409C-AD68-4941-9DAA-0D085036137A}" sibTransId="{8D6941AD-7D0D-D944-8AF8-F81194B936EB}"/>
    <dgm:cxn modelId="{0A9BFE61-B76A-B048-AB5F-8CDB13318594}" type="presOf" srcId="{51F3AE5D-4B79-1840-889E-402818F44984}" destId="{89E0F241-EEFA-F849-9104-25C03FCD8ABF}" srcOrd="0" destOrd="0" presId="urn:microsoft.com/office/officeart/2008/layout/HorizontalMultiLevelHierarchy"/>
    <dgm:cxn modelId="{0489646C-79F1-0546-823D-FB84D2600D91}" type="presOf" srcId="{EAD844A2-80CE-7C4F-BACD-C4D475819FE5}" destId="{E6CC96A4-FCC8-764B-BEEA-BFC33A8106E9}" srcOrd="1" destOrd="0" presId="urn:microsoft.com/office/officeart/2008/layout/HorizontalMultiLevelHierarchy"/>
    <dgm:cxn modelId="{4417E56E-3F7C-EF46-8422-3D0F3737BCB6}" srcId="{2DBED32D-166A-EA4B-9C98-E844B71CB0B7}" destId="{6BCD314F-8DF2-4549-80BA-E9727FF9FE7C}" srcOrd="1" destOrd="0" parTransId="{7F90EC7B-4A25-D848-A61E-FE1E1BEEE4F9}" sibTransId="{D872AD67-B6FD-DE44-81F7-C4628D693448}"/>
    <dgm:cxn modelId="{40ED8975-72CB-F54C-8616-304EA328205A}" type="presOf" srcId="{EAD844A2-80CE-7C4F-BACD-C4D475819FE5}" destId="{8F973B24-4F60-1C41-81CF-59CFC04251ED}" srcOrd="0" destOrd="0" presId="urn:microsoft.com/office/officeart/2008/layout/HorizontalMultiLevelHierarchy"/>
    <dgm:cxn modelId="{6FBA3C77-ACE0-9A4C-AAB8-4E82D6322018}" type="presOf" srcId="{43EDD583-9824-AA41-8F72-B8F7D05C4B25}" destId="{D5720C5D-5A46-9146-BFF1-BF37D973F150}" srcOrd="0" destOrd="0" presId="urn:microsoft.com/office/officeart/2008/layout/HorizontalMultiLevelHierarchy"/>
    <dgm:cxn modelId="{EC317B7B-48F5-9B45-BD74-22810CEE96D8}" type="presOf" srcId="{8E3F9765-7617-1549-9A2C-ED0F9A1FA8AD}" destId="{E82F00F7-4E9B-F748-BDA6-3DF2468A7035}" srcOrd="1" destOrd="0" presId="urn:microsoft.com/office/officeart/2008/layout/HorizontalMultiLevelHierarchy"/>
    <dgm:cxn modelId="{31E7D17B-A3FA-3542-9FAE-1379A56809C3}" type="presOf" srcId="{855F2E09-F658-1347-8450-B707A1B9B199}" destId="{D8D3CB9E-3BA3-024C-8769-DB5FD82D6FD5}" srcOrd="0" destOrd="0" presId="urn:microsoft.com/office/officeart/2008/layout/HorizontalMultiLevelHierarchy"/>
    <dgm:cxn modelId="{A4B3E282-B756-0842-984B-86BA1B1C4D65}" type="presOf" srcId="{ADD34C99-D753-3543-9F2B-5AAE11C90D70}" destId="{058BFDA4-5241-7346-BCF5-81B432D08760}" srcOrd="0" destOrd="0" presId="urn:microsoft.com/office/officeart/2008/layout/HorizontalMultiLevelHierarchy"/>
    <dgm:cxn modelId="{9518F18E-C475-A14E-8EEE-2E7B87134FD8}" type="presOf" srcId="{E1AC9CD8-8F84-9D49-81E1-CC8BD6136875}" destId="{A2605C07-A5D6-C042-9F72-22337969A2B0}" srcOrd="0" destOrd="0" presId="urn:microsoft.com/office/officeart/2008/layout/HorizontalMultiLevelHierarchy"/>
    <dgm:cxn modelId="{8204BC91-E12B-1644-A775-2F83D71801F0}" type="presOf" srcId="{5DC9D7B4-2160-2A47-BF4D-7463257F76D1}" destId="{D1832F05-7DDD-5E43-9C62-34AF0BFBBD8D}" srcOrd="0" destOrd="0" presId="urn:microsoft.com/office/officeart/2008/layout/HorizontalMultiLevelHierarchy"/>
    <dgm:cxn modelId="{DE45FE9E-24A3-5645-AE46-CCEB2C79334F}" srcId="{CE989243-F77C-E14D-B058-D67C0A5779CB}" destId="{ADD34C99-D753-3543-9F2B-5AAE11C90D70}" srcOrd="0" destOrd="0" parTransId="{982227F4-0C76-3840-878A-77E329659BF5}" sibTransId="{D2CADDA0-3B15-B645-A3BE-AE4FA764C36A}"/>
    <dgm:cxn modelId="{319382A0-3559-BF44-B2E1-54BABC94AF17}" type="presOf" srcId="{6BCD314F-8DF2-4549-80BA-E9727FF9FE7C}" destId="{9F8D07D3-CE20-8F40-83E0-F254DD19E4C3}" srcOrd="0" destOrd="0" presId="urn:microsoft.com/office/officeart/2008/layout/HorizontalMultiLevelHierarchy"/>
    <dgm:cxn modelId="{ED1E56A1-878D-014C-899A-E4EAA57664A8}" type="presOf" srcId="{DE94242A-7071-2842-83FE-7E145FC68B94}" destId="{05E0CDBE-8ECD-7C49-B960-479F62C675D9}" srcOrd="1" destOrd="0" presId="urn:microsoft.com/office/officeart/2008/layout/HorizontalMultiLevelHierarchy"/>
    <dgm:cxn modelId="{7F4C87A7-76E0-794D-8D3F-D357717B71D2}" type="presOf" srcId="{CE989243-F77C-E14D-B058-D67C0A5779CB}" destId="{5C373407-F120-CA45-90DB-E5CE1E2F11FC}" srcOrd="0" destOrd="0" presId="urn:microsoft.com/office/officeart/2008/layout/HorizontalMultiLevelHierarchy"/>
    <dgm:cxn modelId="{D2BC5AAC-1C00-7B45-9DF1-61C4E66CCF5D}" type="presOf" srcId="{8007E027-9580-3941-B42A-4C90667BB2EA}" destId="{EBE8A800-ABCE-E849-8349-73A0F7225D22}" srcOrd="0" destOrd="0" presId="urn:microsoft.com/office/officeart/2008/layout/HorizontalMultiLevelHierarchy"/>
    <dgm:cxn modelId="{62E68AB1-B6B0-5648-B718-8A146AA8FED3}" type="presOf" srcId="{7F90EC7B-4A25-D848-A61E-FE1E1BEEE4F9}" destId="{A06780AF-A712-3841-83C7-CD02B341C32C}" srcOrd="1" destOrd="0" presId="urn:microsoft.com/office/officeart/2008/layout/HorizontalMultiLevelHierarchy"/>
    <dgm:cxn modelId="{126A61B5-2A6A-724F-9D58-7C36CFB09251}" srcId="{2DBED32D-166A-EA4B-9C98-E844B71CB0B7}" destId="{7790B5D0-CE12-D242-99F4-B9E83880025D}" srcOrd="2" destOrd="0" parTransId="{855F2E09-F658-1347-8450-B707A1B9B199}" sibTransId="{99E49AE2-7A13-774D-B035-6E3BF6FA422F}"/>
    <dgm:cxn modelId="{7E16B3B7-4120-9144-9495-67FF9C93871B}" type="presOf" srcId="{2DBED32D-166A-EA4B-9C98-E844B71CB0B7}" destId="{AFA33DE5-9C6C-F64E-9551-F32470BDE919}" srcOrd="0" destOrd="0" presId="urn:microsoft.com/office/officeart/2008/layout/HorizontalMultiLevelHierarchy"/>
    <dgm:cxn modelId="{381142B8-FFF0-2148-80D6-BF14C96BA97E}" type="presOf" srcId="{51F3AE5D-4B79-1840-889E-402818F44984}" destId="{093C845C-976C-314B-AA27-682180D22906}" srcOrd="1" destOrd="0" presId="urn:microsoft.com/office/officeart/2008/layout/HorizontalMultiLevelHierarchy"/>
    <dgm:cxn modelId="{5D009EB8-EABC-7C46-9B1B-CA91CF015618}" type="presOf" srcId="{E1AC9CD8-8F84-9D49-81E1-CC8BD6136875}" destId="{9C522274-EC5D-1B46-BCBA-18C792E32E72}" srcOrd="1" destOrd="0" presId="urn:microsoft.com/office/officeart/2008/layout/HorizontalMultiLevelHierarchy"/>
    <dgm:cxn modelId="{8E1D98B9-29F3-9A46-A50A-16589FCA4B9E}" type="presOf" srcId="{F31F2813-0602-F14E-B28B-0C18ECE988EE}" destId="{75FA165D-7A4E-534B-8647-A050E9C1F6E0}" srcOrd="0" destOrd="0" presId="urn:microsoft.com/office/officeart/2008/layout/HorizontalMultiLevelHierarchy"/>
    <dgm:cxn modelId="{A0DA14BC-BDB5-8247-B77B-4B1B8DA816D2}" type="presOf" srcId="{8007E027-9580-3941-B42A-4C90667BB2EA}" destId="{6FAA9F25-EF4A-5045-95DC-5CF911017848}" srcOrd="1" destOrd="0" presId="urn:microsoft.com/office/officeart/2008/layout/HorizontalMultiLevelHierarchy"/>
    <dgm:cxn modelId="{26D9E9C8-7E69-014B-8297-67A9EA38ED65}" type="presOf" srcId="{7F90EC7B-4A25-D848-A61E-FE1E1BEEE4F9}" destId="{CAB270BF-E779-1543-ABCC-958500286463}" srcOrd="0" destOrd="0" presId="urn:microsoft.com/office/officeart/2008/layout/HorizontalMultiLevelHierarchy"/>
    <dgm:cxn modelId="{5463C9CC-3B4D-3947-93F3-29800ED12D12}" type="presOf" srcId="{F27C409C-AD68-4941-9DAA-0D085036137A}" destId="{67EF37D2-82F1-F441-AC10-62EBA540CFC1}" srcOrd="0" destOrd="0" presId="urn:microsoft.com/office/officeart/2008/layout/HorizontalMultiLevelHierarchy"/>
    <dgm:cxn modelId="{82C532D4-C648-4F40-A65F-98E1EB4627FD}" type="presOf" srcId="{3DD15EAD-231A-DA47-9BC7-B5557BECEFF8}" destId="{8CB59776-5371-BC4C-89E2-B698BD4D3ACD}" srcOrd="0" destOrd="0" presId="urn:microsoft.com/office/officeart/2008/layout/HorizontalMultiLevelHierarchy"/>
    <dgm:cxn modelId="{81DB2AE0-DD25-0A49-BE51-643CCFCB9254}" srcId="{7790B5D0-CE12-D242-99F4-B9E83880025D}" destId="{3DD15EAD-231A-DA47-9BC7-B5557BECEFF8}" srcOrd="0" destOrd="0" parTransId="{8007E027-9580-3941-B42A-4C90667BB2EA}" sibTransId="{9E3A9F68-0759-4041-B5F5-AD65126555CD}"/>
    <dgm:cxn modelId="{B61081E2-6BA7-6348-B125-856B2303E44C}" type="presOf" srcId="{6ACCECE7-8644-1A47-A45A-835C75962BCC}" destId="{12AAAA4F-1088-6840-ADDB-EB0433AFE88F}" srcOrd="0" destOrd="0" presId="urn:microsoft.com/office/officeart/2008/layout/HorizontalMultiLevelHierarchy"/>
    <dgm:cxn modelId="{F3ACDDE4-2CA0-274A-93C0-E3792E8D5A2C}" srcId="{2DBED32D-166A-EA4B-9C98-E844B71CB0B7}" destId="{C265D83D-D720-9640-80D4-DA977F811533}" srcOrd="5" destOrd="0" parTransId="{8E3F9765-7617-1549-9A2C-ED0F9A1FA8AD}" sibTransId="{C3BEA23F-9B2F-D64F-8700-2897B60290E7}"/>
    <dgm:cxn modelId="{6C294BE5-EC51-6F47-A62F-5B2143B52777}" type="presOf" srcId="{855F2E09-F658-1347-8450-B707A1B9B199}" destId="{9A41321E-FA0E-5047-9483-6B771C929C16}" srcOrd="1" destOrd="0" presId="urn:microsoft.com/office/officeart/2008/layout/HorizontalMultiLevelHierarchy"/>
    <dgm:cxn modelId="{63A314F2-87C5-FF40-923B-8B44F3FF77F8}" srcId="{C265D83D-D720-9640-80D4-DA977F811533}" destId="{6ACCECE7-8644-1A47-A45A-835C75962BCC}" srcOrd="0" destOrd="0" parTransId="{DE94242A-7071-2842-83FE-7E145FC68B94}" sibTransId="{8C696174-4967-2948-84F2-DF3F3A4D9F11}"/>
    <dgm:cxn modelId="{3D44E1F4-035A-8544-B08F-B4CDC2B0E43B}" srcId="{B44BD3D4-FAB7-B447-85D4-6B1BB898AC29}" destId="{43EDD583-9824-AA41-8F72-B8F7D05C4B25}" srcOrd="0" destOrd="0" parTransId="{72077654-9477-1549-A230-7AF5184EA1B1}" sibTransId="{68F5A70B-5584-A749-92E3-557A03A240BE}"/>
    <dgm:cxn modelId="{5A5353FC-7025-0E45-940D-4912C0523E14}" srcId="{5DC9D7B4-2160-2A47-BF4D-7463257F76D1}" destId="{2DBED32D-166A-EA4B-9C98-E844B71CB0B7}" srcOrd="0" destOrd="0" parTransId="{A9593361-6160-8149-90DE-471C94937403}" sibTransId="{7EDA007E-72B5-6547-832B-561A1A6A20F3}"/>
    <dgm:cxn modelId="{EF158B94-273C-EA4A-859D-E62DF76399EC}" type="presParOf" srcId="{D1832F05-7DDD-5E43-9C62-34AF0BFBBD8D}" destId="{61B71F8B-5B2E-794C-A62F-DF5A8F6D6AE9}" srcOrd="0" destOrd="0" presId="urn:microsoft.com/office/officeart/2008/layout/HorizontalMultiLevelHierarchy"/>
    <dgm:cxn modelId="{77291990-B9C5-FB4D-9981-E81EA8F85328}" type="presParOf" srcId="{61B71F8B-5B2E-794C-A62F-DF5A8F6D6AE9}" destId="{AFA33DE5-9C6C-F64E-9551-F32470BDE919}" srcOrd="0" destOrd="0" presId="urn:microsoft.com/office/officeart/2008/layout/HorizontalMultiLevelHierarchy"/>
    <dgm:cxn modelId="{7BD76001-40F2-4D4A-833B-073FE431003A}" type="presParOf" srcId="{61B71F8B-5B2E-794C-A62F-DF5A8F6D6AE9}" destId="{39BC2AFE-3C33-904F-A4B5-E8544429B099}" srcOrd="1" destOrd="0" presId="urn:microsoft.com/office/officeart/2008/layout/HorizontalMultiLevelHierarchy"/>
    <dgm:cxn modelId="{713481DB-D3D3-8440-8ABB-F90C472662FD}" type="presParOf" srcId="{39BC2AFE-3C33-904F-A4B5-E8544429B099}" destId="{67EF37D2-82F1-F441-AC10-62EBA540CFC1}" srcOrd="0" destOrd="0" presId="urn:microsoft.com/office/officeart/2008/layout/HorizontalMultiLevelHierarchy"/>
    <dgm:cxn modelId="{C3AC75D2-9464-F84F-A9AE-BF63BA5C06D4}" type="presParOf" srcId="{67EF37D2-82F1-F441-AC10-62EBA540CFC1}" destId="{84A9D7AC-243A-6448-A191-EEB8EB1A05BE}" srcOrd="0" destOrd="0" presId="urn:microsoft.com/office/officeart/2008/layout/HorizontalMultiLevelHierarchy"/>
    <dgm:cxn modelId="{49A2AF59-2C99-CA45-A810-BC89FF6BE5BF}" type="presParOf" srcId="{39BC2AFE-3C33-904F-A4B5-E8544429B099}" destId="{160DFE4D-E8CA-C642-8A66-03E32A9662BA}" srcOrd="1" destOrd="0" presId="urn:microsoft.com/office/officeart/2008/layout/HorizontalMultiLevelHierarchy"/>
    <dgm:cxn modelId="{C14409B2-DD39-304E-9AFE-551B62AED79D}" type="presParOf" srcId="{160DFE4D-E8CA-C642-8A66-03E32A9662BA}" destId="{DDF5A9AF-8748-784A-AA8D-02FE6389131F}" srcOrd="0" destOrd="0" presId="urn:microsoft.com/office/officeart/2008/layout/HorizontalMultiLevelHierarchy"/>
    <dgm:cxn modelId="{AD19B17C-B52C-CF4C-BEB4-67424C71FC34}" type="presParOf" srcId="{160DFE4D-E8CA-C642-8A66-03E32A9662BA}" destId="{84EB10C3-2EDE-8549-B0B1-A9801D7F8BD5}" srcOrd="1" destOrd="0" presId="urn:microsoft.com/office/officeart/2008/layout/HorizontalMultiLevelHierarchy"/>
    <dgm:cxn modelId="{47C5939C-FF79-C943-B4EE-400B9B9D765F}" type="presParOf" srcId="{84EB10C3-2EDE-8549-B0B1-A9801D7F8BD5}" destId="{9FACF820-D76D-6A45-AF4D-2BEB25E9FD9B}" srcOrd="0" destOrd="0" presId="urn:microsoft.com/office/officeart/2008/layout/HorizontalMultiLevelHierarchy"/>
    <dgm:cxn modelId="{3D298B2C-3E88-A348-AED5-019EC4D84797}" type="presParOf" srcId="{9FACF820-D76D-6A45-AF4D-2BEB25E9FD9B}" destId="{6FAF11AF-46DD-7E4B-B4CF-B6222321DD1F}" srcOrd="0" destOrd="0" presId="urn:microsoft.com/office/officeart/2008/layout/HorizontalMultiLevelHierarchy"/>
    <dgm:cxn modelId="{74753449-730D-9D41-B2CE-BE1B1A0CC01A}" type="presParOf" srcId="{84EB10C3-2EDE-8549-B0B1-A9801D7F8BD5}" destId="{2D879A9A-38D5-C241-99E9-0CCA1951C90B}" srcOrd="1" destOrd="0" presId="urn:microsoft.com/office/officeart/2008/layout/HorizontalMultiLevelHierarchy"/>
    <dgm:cxn modelId="{ECD694B4-6CE8-4442-B512-361A80AEF832}" type="presParOf" srcId="{2D879A9A-38D5-C241-99E9-0CCA1951C90B}" destId="{D5720C5D-5A46-9146-BFF1-BF37D973F150}" srcOrd="0" destOrd="0" presId="urn:microsoft.com/office/officeart/2008/layout/HorizontalMultiLevelHierarchy"/>
    <dgm:cxn modelId="{44C5F30A-2A93-3F40-90A8-B968264F979A}" type="presParOf" srcId="{2D879A9A-38D5-C241-99E9-0CCA1951C90B}" destId="{FA30CA1B-6A4D-E64D-85D4-E711FBAC2DB4}" srcOrd="1" destOrd="0" presId="urn:microsoft.com/office/officeart/2008/layout/HorizontalMultiLevelHierarchy"/>
    <dgm:cxn modelId="{625B840D-CD87-B043-A263-4954B789E922}" type="presParOf" srcId="{39BC2AFE-3C33-904F-A4B5-E8544429B099}" destId="{CAB270BF-E779-1543-ABCC-958500286463}" srcOrd="2" destOrd="0" presId="urn:microsoft.com/office/officeart/2008/layout/HorizontalMultiLevelHierarchy"/>
    <dgm:cxn modelId="{358392E8-8B6C-844B-A659-FD0926EBFF9C}" type="presParOf" srcId="{CAB270BF-E779-1543-ABCC-958500286463}" destId="{A06780AF-A712-3841-83C7-CD02B341C32C}" srcOrd="0" destOrd="0" presId="urn:microsoft.com/office/officeart/2008/layout/HorizontalMultiLevelHierarchy"/>
    <dgm:cxn modelId="{7C45425D-9240-5848-944B-729A53844A2A}" type="presParOf" srcId="{39BC2AFE-3C33-904F-A4B5-E8544429B099}" destId="{BC2A8E5F-6B3E-414D-911A-9B5E93100851}" srcOrd="3" destOrd="0" presId="urn:microsoft.com/office/officeart/2008/layout/HorizontalMultiLevelHierarchy"/>
    <dgm:cxn modelId="{24655157-ABA1-014D-8557-A2D9ECC7552D}" type="presParOf" srcId="{BC2A8E5F-6B3E-414D-911A-9B5E93100851}" destId="{9F8D07D3-CE20-8F40-83E0-F254DD19E4C3}" srcOrd="0" destOrd="0" presId="urn:microsoft.com/office/officeart/2008/layout/HorizontalMultiLevelHierarchy"/>
    <dgm:cxn modelId="{7A0B9141-9084-3E4E-8F74-90054EEB3744}" type="presParOf" srcId="{BC2A8E5F-6B3E-414D-911A-9B5E93100851}" destId="{F097F4B6-85E0-BF49-B79D-C71FE6BD5494}" srcOrd="1" destOrd="0" presId="urn:microsoft.com/office/officeart/2008/layout/HorizontalMultiLevelHierarchy"/>
    <dgm:cxn modelId="{72967E16-8F53-8E47-AFAA-D5861CFFBFA6}" type="presParOf" srcId="{F097F4B6-85E0-BF49-B79D-C71FE6BD5494}" destId="{A2605C07-A5D6-C042-9F72-22337969A2B0}" srcOrd="0" destOrd="0" presId="urn:microsoft.com/office/officeart/2008/layout/HorizontalMultiLevelHierarchy"/>
    <dgm:cxn modelId="{6A84CCBE-263C-5944-9BEE-8FC7ACBEE0B1}" type="presParOf" srcId="{A2605C07-A5D6-C042-9F72-22337969A2B0}" destId="{9C522274-EC5D-1B46-BCBA-18C792E32E72}" srcOrd="0" destOrd="0" presId="urn:microsoft.com/office/officeart/2008/layout/HorizontalMultiLevelHierarchy"/>
    <dgm:cxn modelId="{FE6567C8-1F78-C448-B1CD-9263EFE90E85}" type="presParOf" srcId="{F097F4B6-85E0-BF49-B79D-C71FE6BD5494}" destId="{13DAD3CD-2C2D-B241-BBB3-14D45C9A1B10}" srcOrd="1" destOrd="0" presId="urn:microsoft.com/office/officeart/2008/layout/HorizontalMultiLevelHierarchy"/>
    <dgm:cxn modelId="{15211912-9D35-CD40-8DEC-93D978174F59}" type="presParOf" srcId="{13DAD3CD-2C2D-B241-BBB3-14D45C9A1B10}" destId="{83F95AA2-F120-654E-8FFA-4845B3A6161C}" srcOrd="0" destOrd="0" presId="urn:microsoft.com/office/officeart/2008/layout/HorizontalMultiLevelHierarchy"/>
    <dgm:cxn modelId="{68B8EFE3-F5D4-D743-A36C-3FA9E159A7FB}" type="presParOf" srcId="{13DAD3CD-2C2D-B241-BBB3-14D45C9A1B10}" destId="{6FC76215-2E51-634A-964C-C34F78EC5E71}" srcOrd="1" destOrd="0" presId="urn:microsoft.com/office/officeart/2008/layout/HorizontalMultiLevelHierarchy"/>
    <dgm:cxn modelId="{D0455595-E552-954D-ADE1-FC34018225EC}" type="presParOf" srcId="{39BC2AFE-3C33-904F-A4B5-E8544429B099}" destId="{D8D3CB9E-3BA3-024C-8769-DB5FD82D6FD5}" srcOrd="4" destOrd="0" presId="urn:microsoft.com/office/officeart/2008/layout/HorizontalMultiLevelHierarchy"/>
    <dgm:cxn modelId="{D90E9ADB-522E-4B48-BC9C-C0FFADBE0636}" type="presParOf" srcId="{D8D3CB9E-3BA3-024C-8769-DB5FD82D6FD5}" destId="{9A41321E-FA0E-5047-9483-6B771C929C16}" srcOrd="0" destOrd="0" presId="urn:microsoft.com/office/officeart/2008/layout/HorizontalMultiLevelHierarchy"/>
    <dgm:cxn modelId="{7DB69441-A4C7-2F46-A072-14FF594EBAC4}" type="presParOf" srcId="{39BC2AFE-3C33-904F-A4B5-E8544429B099}" destId="{EE297218-5663-6C43-AA3F-81A3B9FDBBDB}" srcOrd="5" destOrd="0" presId="urn:microsoft.com/office/officeart/2008/layout/HorizontalMultiLevelHierarchy"/>
    <dgm:cxn modelId="{FE530AED-000E-204B-8C1A-066831CF3A21}" type="presParOf" srcId="{EE297218-5663-6C43-AA3F-81A3B9FDBBDB}" destId="{47DE0486-B750-FE45-9F19-58AE5636A3EC}" srcOrd="0" destOrd="0" presId="urn:microsoft.com/office/officeart/2008/layout/HorizontalMultiLevelHierarchy"/>
    <dgm:cxn modelId="{4B316138-32BA-ED45-A58C-DBC76521D6C2}" type="presParOf" srcId="{EE297218-5663-6C43-AA3F-81A3B9FDBBDB}" destId="{DFC6CC93-5E02-A146-9D19-432C453F8682}" srcOrd="1" destOrd="0" presId="urn:microsoft.com/office/officeart/2008/layout/HorizontalMultiLevelHierarchy"/>
    <dgm:cxn modelId="{087C2197-4F40-2B48-94F2-A679B0D391EC}" type="presParOf" srcId="{DFC6CC93-5E02-A146-9D19-432C453F8682}" destId="{EBE8A800-ABCE-E849-8349-73A0F7225D22}" srcOrd="0" destOrd="0" presId="urn:microsoft.com/office/officeart/2008/layout/HorizontalMultiLevelHierarchy"/>
    <dgm:cxn modelId="{26DC9920-4B25-FF42-AF51-1F74A38F2960}" type="presParOf" srcId="{EBE8A800-ABCE-E849-8349-73A0F7225D22}" destId="{6FAA9F25-EF4A-5045-95DC-5CF911017848}" srcOrd="0" destOrd="0" presId="urn:microsoft.com/office/officeart/2008/layout/HorizontalMultiLevelHierarchy"/>
    <dgm:cxn modelId="{F76C97C8-DA51-E645-9679-F85BC0AC15F5}" type="presParOf" srcId="{DFC6CC93-5E02-A146-9D19-432C453F8682}" destId="{FE0A67E9-2C4D-C245-8523-A5A5153EAAE5}" srcOrd="1" destOrd="0" presId="urn:microsoft.com/office/officeart/2008/layout/HorizontalMultiLevelHierarchy"/>
    <dgm:cxn modelId="{D9CF21C6-A66C-2C43-908F-52B8A1F72A80}" type="presParOf" srcId="{FE0A67E9-2C4D-C245-8523-A5A5153EAAE5}" destId="{8CB59776-5371-BC4C-89E2-B698BD4D3ACD}" srcOrd="0" destOrd="0" presId="urn:microsoft.com/office/officeart/2008/layout/HorizontalMultiLevelHierarchy"/>
    <dgm:cxn modelId="{F89DB8E6-0C0D-8347-9CF6-A0F9896D5683}" type="presParOf" srcId="{FE0A67E9-2C4D-C245-8523-A5A5153EAAE5}" destId="{23EDFEB7-173F-674F-B00C-8ED131AFB7F9}" srcOrd="1" destOrd="0" presId="urn:microsoft.com/office/officeart/2008/layout/HorizontalMultiLevelHierarchy"/>
    <dgm:cxn modelId="{BECD94A6-3488-9144-9A08-3F594158ACBB}" type="presParOf" srcId="{39BC2AFE-3C33-904F-A4B5-E8544429B099}" destId="{8F973B24-4F60-1C41-81CF-59CFC04251ED}" srcOrd="6" destOrd="0" presId="urn:microsoft.com/office/officeart/2008/layout/HorizontalMultiLevelHierarchy"/>
    <dgm:cxn modelId="{BA0AF1AA-E974-1840-B98D-9D5FFBC379B0}" type="presParOf" srcId="{8F973B24-4F60-1C41-81CF-59CFC04251ED}" destId="{E6CC96A4-FCC8-764B-BEEA-BFC33A8106E9}" srcOrd="0" destOrd="0" presId="urn:microsoft.com/office/officeart/2008/layout/HorizontalMultiLevelHierarchy"/>
    <dgm:cxn modelId="{29EFA797-0054-DD4B-8E1B-1B86D0D4596A}" type="presParOf" srcId="{39BC2AFE-3C33-904F-A4B5-E8544429B099}" destId="{23520A4E-C46B-7542-90CC-727BAFD5409A}" srcOrd="7" destOrd="0" presId="urn:microsoft.com/office/officeart/2008/layout/HorizontalMultiLevelHierarchy"/>
    <dgm:cxn modelId="{1627EDEB-2702-0347-BD4F-F6BFD47E9269}" type="presParOf" srcId="{23520A4E-C46B-7542-90CC-727BAFD5409A}" destId="{5C373407-F120-CA45-90DB-E5CE1E2F11FC}" srcOrd="0" destOrd="0" presId="urn:microsoft.com/office/officeart/2008/layout/HorizontalMultiLevelHierarchy"/>
    <dgm:cxn modelId="{395C8865-AA6B-B840-9DBD-5B1027C96D60}" type="presParOf" srcId="{23520A4E-C46B-7542-90CC-727BAFD5409A}" destId="{2F61F208-EEFD-AE44-8FE9-1E236068934D}" srcOrd="1" destOrd="0" presId="urn:microsoft.com/office/officeart/2008/layout/HorizontalMultiLevelHierarchy"/>
    <dgm:cxn modelId="{9959202C-CC7F-5A4F-ADF7-021866C0D8E4}" type="presParOf" srcId="{2F61F208-EEFD-AE44-8FE9-1E236068934D}" destId="{B239AEA0-5D4E-6445-B546-0DACDAF36E06}" srcOrd="0" destOrd="0" presId="urn:microsoft.com/office/officeart/2008/layout/HorizontalMultiLevelHierarchy"/>
    <dgm:cxn modelId="{852A0B0F-928A-984A-B30F-726AAAA191F1}" type="presParOf" srcId="{B239AEA0-5D4E-6445-B546-0DACDAF36E06}" destId="{43CCDA2A-7EB9-D247-93BE-8E3FEEBBD25F}" srcOrd="0" destOrd="0" presId="urn:microsoft.com/office/officeart/2008/layout/HorizontalMultiLevelHierarchy"/>
    <dgm:cxn modelId="{CA6940F4-85CA-2D4F-8275-372ACFB45265}" type="presParOf" srcId="{2F61F208-EEFD-AE44-8FE9-1E236068934D}" destId="{2003E9DF-F8D9-BF47-B49A-BF50A545DD7F}" srcOrd="1" destOrd="0" presId="urn:microsoft.com/office/officeart/2008/layout/HorizontalMultiLevelHierarchy"/>
    <dgm:cxn modelId="{34F0F625-1C1F-D543-9386-13B7CAA6C6A0}" type="presParOf" srcId="{2003E9DF-F8D9-BF47-B49A-BF50A545DD7F}" destId="{058BFDA4-5241-7346-BCF5-81B432D08760}" srcOrd="0" destOrd="0" presId="urn:microsoft.com/office/officeart/2008/layout/HorizontalMultiLevelHierarchy"/>
    <dgm:cxn modelId="{05579AD8-3E7E-A044-8EC2-8ED204428DA5}" type="presParOf" srcId="{2003E9DF-F8D9-BF47-B49A-BF50A545DD7F}" destId="{AB647DAC-DEF8-6643-874C-632FC2D90135}" srcOrd="1" destOrd="0" presId="urn:microsoft.com/office/officeart/2008/layout/HorizontalMultiLevelHierarchy"/>
    <dgm:cxn modelId="{1378A93D-22FE-D54D-B1BF-08500F3316F6}" type="presParOf" srcId="{39BC2AFE-3C33-904F-A4B5-E8544429B099}" destId="{DB534CFC-E31F-BF49-B2F1-8BEF0435C140}" srcOrd="8" destOrd="0" presId="urn:microsoft.com/office/officeart/2008/layout/HorizontalMultiLevelHierarchy"/>
    <dgm:cxn modelId="{D0E3A942-AB05-4F47-95C7-BF307E44C7DD}" type="presParOf" srcId="{DB534CFC-E31F-BF49-B2F1-8BEF0435C140}" destId="{E01E5A73-ACA7-924F-BB6B-FAB1D82E3238}" srcOrd="0" destOrd="0" presId="urn:microsoft.com/office/officeart/2008/layout/HorizontalMultiLevelHierarchy"/>
    <dgm:cxn modelId="{4494A1AD-5171-444D-BC1F-977B24ED4499}" type="presParOf" srcId="{39BC2AFE-3C33-904F-A4B5-E8544429B099}" destId="{18A8CA44-880F-204F-9E35-C106445670A7}" srcOrd="9" destOrd="0" presId="urn:microsoft.com/office/officeart/2008/layout/HorizontalMultiLevelHierarchy"/>
    <dgm:cxn modelId="{D5522604-E7E6-A542-B968-EE3DD639267E}" type="presParOf" srcId="{18A8CA44-880F-204F-9E35-C106445670A7}" destId="{B266B504-F898-2047-8B78-4BB2CA71AD96}" srcOrd="0" destOrd="0" presId="urn:microsoft.com/office/officeart/2008/layout/HorizontalMultiLevelHierarchy"/>
    <dgm:cxn modelId="{82934148-CF72-CF43-B68E-65B69FFB1B60}" type="presParOf" srcId="{18A8CA44-880F-204F-9E35-C106445670A7}" destId="{6BE317D8-59E5-A64B-91A0-67B5B833ADAB}" srcOrd="1" destOrd="0" presId="urn:microsoft.com/office/officeart/2008/layout/HorizontalMultiLevelHierarchy"/>
    <dgm:cxn modelId="{90D48A59-9168-7A45-A0FB-36665E674FDA}" type="presParOf" srcId="{6BE317D8-59E5-A64B-91A0-67B5B833ADAB}" destId="{89E0F241-EEFA-F849-9104-25C03FCD8ABF}" srcOrd="0" destOrd="0" presId="urn:microsoft.com/office/officeart/2008/layout/HorizontalMultiLevelHierarchy"/>
    <dgm:cxn modelId="{C7D3EB37-B1A4-B447-A7AE-A12A6C7DCF17}" type="presParOf" srcId="{89E0F241-EEFA-F849-9104-25C03FCD8ABF}" destId="{093C845C-976C-314B-AA27-682180D22906}" srcOrd="0" destOrd="0" presId="urn:microsoft.com/office/officeart/2008/layout/HorizontalMultiLevelHierarchy"/>
    <dgm:cxn modelId="{0AE009EB-1818-484B-B38C-D4B3AA4A923B}" type="presParOf" srcId="{6BE317D8-59E5-A64B-91A0-67B5B833ADAB}" destId="{26FC824F-F4C1-CD49-AB0A-5DB8AD8D316A}" srcOrd="1" destOrd="0" presId="urn:microsoft.com/office/officeart/2008/layout/HorizontalMultiLevelHierarchy"/>
    <dgm:cxn modelId="{2B8F2E3E-4766-E343-9A0E-68C6E3AA5F33}" type="presParOf" srcId="{26FC824F-F4C1-CD49-AB0A-5DB8AD8D316A}" destId="{75FA165D-7A4E-534B-8647-A050E9C1F6E0}" srcOrd="0" destOrd="0" presId="urn:microsoft.com/office/officeart/2008/layout/HorizontalMultiLevelHierarchy"/>
    <dgm:cxn modelId="{657011D1-BD13-D240-A4D7-01B7714B9781}" type="presParOf" srcId="{26FC824F-F4C1-CD49-AB0A-5DB8AD8D316A}" destId="{B05D84B9-8A75-9C4E-90C9-1C757B679843}" srcOrd="1" destOrd="0" presId="urn:microsoft.com/office/officeart/2008/layout/HorizontalMultiLevelHierarchy"/>
    <dgm:cxn modelId="{4A12E706-8192-4F40-9772-D24F9B9D1960}" type="presParOf" srcId="{39BC2AFE-3C33-904F-A4B5-E8544429B099}" destId="{063BCA4A-F99F-654D-A848-81DFF8E3CDE1}" srcOrd="10" destOrd="0" presId="urn:microsoft.com/office/officeart/2008/layout/HorizontalMultiLevelHierarchy"/>
    <dgm:cxn modelId="{140B4892-6037-2541-AB79-A151C0981247}" type="presParOf" srcId="{063BCA4A-F99F-654D-A848-81DFF8E3CDE1}" destId="{E82F00F7-4E9B-F748-BDA6-3DF2468A7035}" srcOrd="0" destOrd="0" presId="urn:microsoft.com/office/officeart/2008/layout/HorizontalMultiLevelHierarchy"/>
    <dgm:cxn modelId="{80135A62-F283-C34D-8A4F-67537F6E49B5}" type="presParOf" srcId="{39BC2AFE-3C33-904F-A4B5-E8544429B099}" destId="{56540C78-438C-2149-85B6-2311B09347D4}" srcOrd="11" destOrd="0" presId="urn:microsoft.com/office/officeart/2008/layout/HorizontalMultiLevelHierarchy"/>
    <dgm:cxn modelId="{DF98145B-8E01-514E-89B8-4131F0D29160}" type="presParOf" srcId="{56540C78-438C-2149-85B6-2311B09347D4}" destId="{968BAB85-D6E4-8649-AC34-1B8A7BEF0CDA}" srcOrd="0" destOrd="0" presId="urn:microsoft.com/office/officeart/2008/layout/HorizontalMultiLevelHierarchy"/>
    <dgm:cxn modelId="{8B567973-43BE-904A-A8A4-1194181E5C8A}" type="presParOf" srcId="{56540C78-438C-2149-85B6-2311B09347D4}" destId="{6C5690E0-26FE-4246-92B6-E1D3786FECB3}" srcOrd="1" destOrd="0" presId="urn:microsoft.com/office/officeart/2008/layout/HorizontalMultiLevelHierarchy"/>
    <dgm:cxn modelId="{E6844FFA-0442-9C41-BF07-896FABE9E823}" type="presParOf" srcId="{6C5690E0-26FE-4246-92B6-E1D3786FECB3}" destId="{3450042B-5104-C240-8400-467557B400FF}" srcOrd="0" destOrd="0" presId="urn:microsoft.com/office/officeart/2008/layout/HorizontalMultiLevelHierarchy"/>
    <dgm:cxn modelId="{BE787088-CE73-C344-819A-D7C93D46BC53}" type="presParOf" srcId="{3450042B-5104-C240-8400-467557B400FF}" destId="{05E0CDBE-8ECD-7C49-B960-479F62C675D9}" srcOrd="0" destOrd="0" presId="urn:microsoft.com/office/officeart/2008/layout/HorizontalMultiLevelHierarchy"/>
    <dgm:cxn modelId="{58CBCD44-53D3-4C49-B6A1-EA412D672283}" type="presParOf" srcId="{6C5690E0-26FE-4246-92B6-E1D3786FECB3}" destId="{A4BD417A-1C9E-ED46-AE4C-8A89EC74E623}" srcOrd="1" destOrd="0" presId="urn:microsoft.com/office/officeart/2008/layout/HorizontalMultiLevelHierarchy"/>
    <dgm:cxn modelId="{988D845E-1A1D-1F49-993E-2EFBC435742F}" type="presParOf" srcId="{A4BD417A-1C9E-ED46-AE4C-8A89EC74E623}" destId="{12AAAA4F-1088-6840-ADDB-EB0433AFE88F}" srcOrd="0" destOrd="0" presId="urn:microsoft.com/office/officeart/2008/layout/HorizontalMultiLevelHierarchy"/>
    <dgm:cxn modelId="{F990BB7F-E76D-A64F-BA21-BB4DC5B1BAE6}" type="presParOf" srcId="{A4BD417A-1C9E-ED46-AE4C-8A89EC74E623}" destId="{04D582E6-B1E7-7641-B76C-5FF24CC055F1}" srcOrd="1" destOrd="0" presId="urn:microsoft.com/office/officeart/2008/layout/HorizontalMultiLevelHierarchy"/>
  </dgm:cxnLst>
  <dgm:bg>
    <a:noFill/>
    <a:effectLst/>
  </dgm:bg>
  <dgm:whole>
    <a:ln>
      <a:noFill/>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4B641B-18A7-4E43-B85E-3EDCAAAA7263}"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GB"/>
        </a:p>
      </dgm:t>
    </dgm:pt>
    <dgm:pt modelId="{A2A3686E-A808-FF40-9A09-EF1BDBF113D1}">
      <dgm:prSet phldrT="[Text]" custT="1"/>
      <dgm:spPr>
        <a:solidFill>
          <a:schemeClr val="bg1">
            <a:lumMod val="65000"/>
          </a:schemeClr>
        </a:solidFill>
      </dgm:spPr>
      <dgm:t>
        <a:bodyPr/>
        <a:lstStyle/>
        <a:p>
          <a:r>
            <a:rPr lang="en-GB" sz="1300" b="1" dirty="0">
              <a:latin typeface="Century Gothic" panose="020B0502020202020204" pitchFamily="34" charset="0"/>
            </a:rPr>
            <a:t>Review &amp; Evaluation</a:t>
          </a:r>
        </a:p>
      </dgm:t>
    </dgm:pt>
    <dgm:pt modelId="{0AE9660D-E9DA-5246-B004-C08770902C82}" type="parTrans" cxnId="{3903DD52-5295-F541-A93D-52FD73478223}">
      <dgm:prSet/>
      <dgm:spPr/>
      <dgm:t>
        <a:bodyPr/>
        <a:lstStyle/>
        <a:p>
          <a:endParaRPr lang="en-GB" sz="1400">
            <a:latin typeface="Century Gothic" panose="020B0502020202020204" pitchFamily="34" charset="0"/>
          </a:endParaRPr>
        </a:p>
      </dgm:t>
    </dgm:pt>
    <dgm:pt modelId="{AF402E5D-B887-B14D-93B6-247E7F7184B5}" type="sibTrans" cxnId="{3903DD52-5295-F541-A93D-52FD73478223}">
      <dgm:prSet/>
      <dgm:spPr/>
      <dgm:t>
        <a:bodyPr/>
        <a:lstStyle/>
        <a:p>
          <a:endParaRPr lang="en-GB" sz="1400">
            <a:latin typeface="Century Gothic" panose="020B0502020202020204" pitchFamily="34" charset="0"/>
          </a:endParaRPr>
        </a:p>
      </dgm:t>
    </dgm:pt>
    <dgm:pt modelId="{DFEC24FE-5727-5C48-9457-47A503AEAC75}">
      <dgm:prSet phldrT="[Text]" custT="1"/>
      <dgm:spPr>
        <a:solidFill>
          <a:schemeClr val="bg1">
            <a:lumMod val="65000"/>
          </a:schemeClr>
        </a:solidFill>
      </dgm:spPr>
      <dgm:t>
        <a:bodyPr/>
        <a:lstStyle/>
        <a:p>
          <a:r>
            <a:rPr lang="en-GB" sz="1300" b="1" dirty="0">
              <a:latin typeface="Century Gothic" panose="020B0502020202020204" pitchFamily="34" charset="0"/>
            </a:rPr>
            <a:t>Guiding Implementation</a:t>
          </a:r>
        </a:p>
      </dgm:t>
    </dgm:pt>
    <dgm:pt modelId="{40AB32DE-9613-A342-A5CB-55EFDB12E6B1}" type="parTrans" cxnId="{440B1E60-F96B-6249-8B33-7F308F85D707}">
      <dgm:prSet/>
      <dgm:spPr/>
      <dgm:t>
        <a:bodyPr/>
        <a:lstStyle/>
        <a:p>
          <a:endParaRPr lang="en-GB" sz="1400">
            <a:latin typeface="Century Gothic" panose="020B0502020202020204" pitchFamily="34" charset="0"/>
          </a:endParaRPr>
        </a:p>
      </dgm:t>
    </dgm:pt>
    <dgm:pt modelId="{9EB72D93-2783-A349-B887-07F44DEC3CAA}" type="sibTrans" cxnId="{440B1E60-F96B-6249-8B33-7F308F85D707}">
      <dgm:prSet/>
      <dgm:spPr/>
      <dgm:t>
        <a:bodyPr/>
        <a:lstStyle/>
        <a:p>
          <a:endParaRPr lang="en-GB" sz="1400">
            <a:latin typeface="Century Gothic" panose="020B0502020202020204" pitchFamily="34" charset="0"/>
          </a:endParaRPr>
        </a:p>
      </dgm:t>
    </dgm:pt>
    <dgm:pt modelId="{FAB720B7-0E04-8743-8365-8F3133733BED}">
      <dgm:prSet phldrT="[Text]" custT="1"/>
      <dgm:spPr>
        <a:solidFill>
          <a:schemeClr val="bg1">
            <a:lumMod val="65000"/>
          </a:schemeClr>
        </a:solidFill>
      </dgm:spPr>
      <dgm:t>
        <a:bodyPr/>
        <a:lstStyle/>
        <a:p>
          <a:r>
            <a:rPr lang="en-GB" sz="1300" b="1" dirty="0">
              <a:latin typeface="Century Gothic" panose="020B0502020202020204" pitchFamily="34" charset="0"/>
            </a:rPr>
            <a:t>Monitoring &amp; Evaluation / Recommendations</a:t>
          </a:r>
        </a:p>
      </dgm:t>
    </dgm:pt>
    <dgm:pt modelId="{7D9E7830-3F6C-2141-883D-19EB1AAE7CA5}" type="parTrans" cxnId="{813855B8-CB47-464F-87C1-3C0CD813ED70}">
      <dgm:prSet/>
      <dgm:spPr/>
      <dgm:t>
        <a:bodyPr/>
        <a:lstStyle/>
        <a:p>
          <a:endParaRPr lang="en-GB" sz="1400">
            <a:latin typeface="Century Gothic" panose="020B0502020202020204" pitchFamily="34" charset="0"/>
          </a:endParaRPr>
        </a:p>
      </dgm:t>
    </dgm:pt>
    <dgm:pt modelId="{25BE601D-3C41-7548-AC7F-A29232D61E02}" type="sibTrans" cxnId="{813855B8-CB47-464F-87C1-3C0CD813ED70}">
      <dgm:prSet/>
      <dgm:spPr/>
      <dgm:t>
        <a:bodyPr/>
        <a:lstStyle/>
        <a:p>
          <a:endParaRPr lang="en-GB" sz="1400">
            <a:latin typeface="Century Gothic" panose="020B0502020202020204" pitchFamily="34" charset="0"/>
          </a:endParaRPr>
        </a:p>
      </dgm:t>
    </dgm:pt>
    <dgm:pt modelId="{3E9B20CE-81B0-6645-9A0C-534092F63A37}">
      <dgm:prSet phldrT="[Text]" custT="1"/>
      <dgm:spPr>
        <a:solidFill>
          <a:schemeClr val="bg1">
            <a:lumMod val="65000"/>
          </a:schemeClr>
        </a:solidFill>
      </dgm:spPr>
      <dgm:t>
        <a:bodyPr/>
        <a:lstStyle/>
        <a:p>
          <a:r>
            <a:rPr lang="en-GB" sz="1300" b="1" dirty="0">
              <a:latin typeface="Century Gothic" panose="020B0502020202020204" pitchFamily="34" charset="0"/>
            </a:rPr>
            <a:t>Preparation of Evaluation &amp; Business reports</a:t>
          </a:r>
        </a:p>
      </dgm:t>
    </dgm:pt>
    <dgm:pt modelId="{40A3E4F5-8172-444C-9238-422CFED1B43D}" type="parTrans" cxnId="{D3924355-6709-964A-B499-5908DF4DF218}">
      <dgm:prSet/>
      <dgm:spPr/>
      <dgm:t>
        <a:bodyPr/>
        <a:lstStyle/>
        <a:p>
          <a:endParaRPr lang="en-GB" sz="1400">
            <a:latin typeface="Century Gothic" panose="020B0502020202020204" pitchFamily="34" charset="0"/>
          </a:endParaRPr>
        </a:p>
      </dgm:t>
    </dgm:pt>
    <dgm:pt modelId="{D8F4C546-8666-B64E-9F9F-C8902522C35A}" type="sibTrans" cxnId="{D3924355-6709-964A-B499-5908DF4DF218}">
      <dgm:prSet/>
      <dgm:spPr/>
      <dgm:t>
        <a:bodyPr/>
        <a:lstStyle/>
        <a:p>
          <a:endParaRPr lang="en-GB" sz="1400">
            <a:latin typeface="Century Gothic" panose="020B0502020202020204" pitchFamily="34" charset="0"/>
          </a:endParaRPr>
        </a:p>
      </dgm:t>
    </dgm:pt>
    <dgm:pt modelId="{D2092953-EA1C-7647-A637-BE9536B0A837}">
      <dgm:prSet phldrT="[Text]" custT="1"/>
      <dgm:spPr>
        <a:solidFill>
          <a:schemeClr val="bg1">
            <a:lumMod val="65000"/>
          </a:schemeClr>
        </a:solidFill>
      </dgm:spPr>
      <dgm:t>
        <a:bodyPr/>
        <a:lstStyle/>
        <a:p>
          <a:r>
            <a:rPr lang="en-GB" sz="1300" b="1" dirty="0">
              <a:latin typeface="Century Gothic" panose="020B0502020202020204" pitchFamily="34" charset="0"/>
            </a:rPr>
            <a:t>Post project guidance &amp; Support</a:t>
          </a:r>
        </a:p>
      </dgm:t>
    </dgm:pt>
    <dgm:pt modelId="{F20AA577-EDA4-054C-AB2B-9959C4F6991C}" type="parTrans" cxnId="{6791C5C7-A625-3C4E-AA27-77B0C14C15EA}">
      <dgm:prSet/>
      <dgm:spPr/>
      <dgm:t>
        <a:bodyPr/>
        <a:lstStyle/>
        <a:p>
          <a:endParaRPr lang="en-GB" sz="1400">
            <a:latin typeface="Century Gothic" panose="020B0502020202020204" pitchFamily="34" charset="0"/>
          </a:endParaRPr>
        </a:p>
      </dgm:t>
    </dgm:pt>
    <dgm:pt modelId="{A29713F0-DC0E-1C4E-8BD7-81F30AA3C3D2}" type="sibTrans" cxnId="{6791C5C7-A625-3C4E-AA27-77B0C14C15EA}">
      <dgm:prSet/>
      <dgm:spPr/>
      <dgm:t>
        <a:bodyPr/>
        <a:lstStyle/>
        <a:p>
          <a:endParaRPr lang="en-GB" sz="1400">
            <a:latin typeface="Century Gothic" panose="020B0502020202020204" pitchFamily="34" charset="0"/>
          </a:endParaRPr>
        </a:p>
      </dgm:t>
    </dgm:pt>
    <dgm:pt modelId="{2D8982A4-2828-E748-B297-27729C08B1B9}">
      <dgm:prSet phldrT="[Text]" custT="1"/>
      <dgm:spPr>
        <a:solidFill>
          <a:schemeClr val="bg1">
            <a:lumMod val="65000"/>
          </a:schemeClr>
        </a:solidFill>
      </dgm:spPr>
      <dgm:t>
        <a:bodyPr/>
        <a:lstStyle/>
        <a:p>
          <a:r>
            <a:rPr lang="en-GB" sz="1300" b="1" dirty="0">
              <a:latin typeface="Century Gothic" panose="020B0502020202020204" pitchFamily="34" charset="0"/>
            </a:rPr>
            <a:t>Skills up scaling/ Training</a:t>
          </a:r>
        </a:p>
      </dgm:t>
    </dgm:pt>
    <dgm:pt modelId="{B11DEF61-609C-9542-AE1C-C378732D84F4}" type="parTrans" cxnId="{DE54B534-2DBB-934F-AAE1-8728526AE4A3}">
      <dgm:prSet/>
      <dgm:spPr/>
      <dgm:t>
        <a:bodyPr/>
        <a:lstStyle/>
        <a:p>
          <a:endParaRPr lang="en-GB" sz="1400">
            <a:latin typeface="Century Gothic" panose="020B0502020202020204" pitchFamily="34" charset="0"/>
          </a:endParaRPr>
        </a:p>
      </dgm:t>
    </dgm:pt>
    <dgm:pt modelId="{87108272-D9B4-704E-B0DA-913E062EC5B8}" type="sibTrans" cxnId="{DE54B534-2DBB-934F-AAE1-8728526AE4A3}">
      <dgm:prSet/>
      <dgm:spPr/>
      <dgm:t>
        <a:bodyPr/>
        <a:lstStyle/>
        <a:p>
          <a:endParaRPr lang="en-GB" sz="1400">
            <a:latin typeface="Century Gothic" panose="020B0502020202020204" pitchFamily="34" charset="0"/>
          </a:endParaRPr>
        </a:p>
      </dgm:t>
    </dgm:pt>
    <dgm:pt modelId="{9BD012BA-92CE-0145-8965-61CD82E80463}">
      <dgm:prSet phldrT="[Text]" custT="1"/>
      <dgm:spPr>
        <a:solidFill>
          <a:schemeClr val="bg1">
            <a:lumMod val="65000"/>
          </a:schemeClr>
        </a:solidFill>
      </dgm:spPr>
      <dgm:t>
        <a:bodyPr/>
        <a:lstStyle/>
        <a:p>
          <a:r>
            <a:rPr lang="en-GB" sz="1300" b="1" i="1" dirty="0">
              <a:latin typeface="Century Gothic" panose="020B0502020202020204" pitchFamily="34" charset="0"/>
            </a:rPr>
            <a:t>Investment Advisory &amp; </a:t>
          </a:r>
          <a:r>
            <a:rPr lang="en-GB" sz="1300" b="1" i="1">
              <a:latin typeface="Century Gothic" panose="020B0502020202020204" pitchFamily="34" charset="0"/>
            </a:rPr>
            <a:t>Will &amp; Testament </a:t>
          </a:r>
          <a:r>
            <a:rPr lang="en-GB" sz="1300" b="1" i="1" dirty="0">
              <a:latin typeface="Century Gothic" panose="020B0502020202020204" pitchFamily="34" charset="0"/>
            </a:rPr>
            <a:t>Services</a:t>
          </a:r>
        </a:p>
      </dgm:t>
    </dgm:pt>
    <dgm:pt modelId="{A8E603A4-6BF2-EA46-8236-F5DD26969DD0}" type="parTrans" cxnId="{1D4B1F12-36FB-7340-A07D-845DC72A1B3E}">
      <dgm:prSet/>
      <dgm:spPr/>
      <dgm:t>
        <a:bodyPr/>
        <a:lstStyle/>
        <a:p>
          <a:endParaRPr lang="en-GB">
            <a:latin typeface="Century Gothic" panose="020B0502020202020204" pitchFamily="34" charset="0"/>
          </a:endParaRPr>
        </a:p>
      </dgm:t>
    </dgm:pt>
    <dgm:pt modelId="{C9803016-ED51-3543-A453-4C609DD0F148}" type="sibTrans" cxnId="{1D4B1F12-36FB-7340-A07D-845DC72A1B3E}">
      <dgm:prSet/>
      <dgm:spPr/>
      <dgm:t>
        <a:bodyPr/>
        <a:lstStyle/>
        <a:p>
          <a:endParaRPr lang="en-GB">
            <a:latin typeface="Century Gothic" panose="020B0502020202020204" pitchFamily="34" charset="0"/>
          </a:endParaRPr>
        </a:p>
      </dgm:t>
    </dgm:pt>
    <dgm:pt modelId="{591B9A06-2F05-EE4E-8919-0674EAE0AB19}" type="pres">
      <dgm:prSet presAssocID="{194B641B-18A7-4E43-B85E-3EDCAAAA7263}" presName="diagram" presStyleCnt="0">
        <dgm:presLayoutVars>
          <dgm:dir/>
          <dgm:resizeHandles val="exact"/>
        </dgm:presLayoutVars>
      </dgm:prSet>
      <dgm:spPr/>
    </dgm:pt>
    <dgm:pt modelId="{3E5612D1-C843-8145-AD79-39E3AF575ADC}" type="pres">
      <dgm:prSet presAssocID="{A2A3686E-A808-FF40-9A09-EF1BDBF113D1}" presName="node" presStyleLbl="node1" presStyleIdx="0" presStyleCnt="7">
        <dgm:presLayoutVars>
          <dgm:bulletEnabled val="1"/>
        </dgm:presLayoutVars>
      </dgm:prSet>
      <dgm:spPr/>
    </dgm:pt>
    <dgm:pt modelId="{A0EB2CF3-E2EC-E74B-9F34-B945CF399A39}" type="pres">
      <dgm:prSet presAssocID="{AF402E5D-B887-B14D-93B6-247E7F7184B5}" presName="sibTrans" presStyleCnt="0"/>
      <dgm:spPr/>
    </dgm:pt>
    <dgm:pt modelId="{83820C68-DF78-BD45-BCF1-3711E956542F}" type="pres">
      <dgm:prSet presAssocID="{DFEC24FE-5727-5C48-9457-47A503AEAC75}" presName="node" presStyleLbl="node1" presStyleIdx="1" presStyleCnt="7">
        <dgm:presLayoutVars>
          <dgm:bulletEnabled val="1"/>
        </dgm:presLayoutVars>
      </dgm:prSet>
      <dgm:spPr/>
    </dgm:pt>
    <dgm:pt modelId="{B311EF39-12E8-8F44-BEE0-16A64F60BCD6}" type="pres">
      <dgm:prSet presAssocID="{9EB72D93-2783-A349-B887-07F44DEC3CAA}" presName="sibTrans" presStyleCnt="0"/>
      <dgm:spPr/>
    </dgm:pt>
    <dgm:pt modelId="{4FC56EDF-5710-5345-9C7F-A4247B91AFBA}" type="pres">
      <dgm:prSet presAssocID="{FAB720B7-0E04-8743-8365-8F3133733BED}" presName="node" presStyleLbl="node1" presStyleIdx="2" presStyleCnt="7">
        <dgm:presLayoutVars>
          <dgm:bulletEnabled val="1"/>
        </dgm:presLayoutVars>
      </dgm:prSet>
      <dgm:spPr/>
    </dgm:pt>
    <dgm:pt modelId="{334A29D3-126A-A745-9C93-64FA57440007}" type="pres">
      <dgm:prSet presAssocID="{25BE601D-3C41-7548-AC7F-A29232D61E02}" presName="sibTrans" presStyleCnt="0"/>
      <dgm:spPr/>
    </dgm:pt>
    <dgm:pt modelId="{37ED1316-B3CF-654E-88B6-76C70C9D6614}" type="pres">
      <dgm:prSet presAssocID="{3E9B20CE-81B0-6645-9A0C-534092F63A37}" presName="node" presStyleLbl="node1" presStyleIdx="3" presStyleCnt="7">
        <dgm:presLayoutVars>
          <dgm:bulletEnabled val="1"/>
        </dgm:presLayoutVars>
      </dgm:prSet>
      <dgm:spPr/>
    </dgm:pt>
    <dgm:pt modelId="{9A0B19B4-1959-4042-BCAB-789B6F5ECF72}" type="pres">
      <dgm:prSet presAssocID="{D8F4C546-8666-B64E-9F9F-C8902522C35A}" presName="sibTrans" presStyleCnt="0"/>
      <dgm:spPr/>
    </dgm:pt>
    <dgm:pt modelId="{2ADEF35E-4703-924A-A755-5DFE7C335EEE}" type="pres">
      <dgm:prSet presAssocID="{D2092953-EA1C-7647-A637-BE9536B0A837}" presName="node" presStyleLbl="node1" presStyleIdx="4" presStyleCnt="7">
        <dgm:presLayoutVars>
          <dgm:bulletEnabled val="1"/>
        </dgm:presLayoutVars>
      </dgm:prSet>
      <dgm:spPr/>
    </dgm:pt>
    <dgm:pt modelId="{CE5D645D-AF13-3D40-B392-A1E690E121BC}" type="pres">
      <dgm:prSet presAssocID="{A29713F0-DC0E-1C4E-8BD7-81F30AA3C3D2}" presName="sibTrans" presStyleCnt="0"/>
      <dgm:spPr/>
    </dgm:pt>
    <dgm:pt modelId="{B26A5318-E522-3F4C-9FF4-88F9D1F0A606}" type="pres">
      <dgm:prSet presAssocID="{2D8982A4-2828-E748-B297-27729C08B1B9}" presName="node" presStyleLbl="node1" presStyleIdx="5" presStyleCnt="7">
        <dgm:presLayoutVars>
          <dgm:bulletEnabled val="1"/>
        </dgm:presLayoutVars>
      </dgm:prSet>
      <dgm:spPr/>
    </dgm:pt>
    <dgm:pt modelId="{51135F07-90F8-EA4E-97EB-D650D95E1A33}" type="pres">
      <dgm:prSet presAssocID="{87108272-D9B4-704E-B0DA-913E062EC5B8}" presName="sibTrans" presStyleCnt="0"/>
      <dgm:spPr/>
    </dgm:pt>
    <dgm:pt modelId="{10364B87-00AE-DE44-B73B-F0F376316623}" type="pres">
      <dgm:prSet presAssocID="{9BD012BA-92CE-0145-8965-61CD82E80463}" presName="node" presStyleLbl="node1" presStyleIdx="6" presStyleCnt="7">
        <dgm:presLayoutVars>
          <dgm:bulletEnabled val="1"/>
        </dgm:presLayoutVars>
      </dgm:prSet>
      <dgm:spPr/>
    </dgm:pt>
  </dgm:ptLst>
  <dgm:cxnLst>
    <dgm:cxn modelId="{1D4B1F12-36FB-7340-A07D-845DC72A1B3E}" srcId="{194B641B-18A7-4E43-B85E-3EDCAAAA7263}" destId="{9BD012BA-92CE-0145-8965-61CD82E80463}" srcOrd="6" destOrd="0" parTransId="{A8E603A4-6BF2-EA46-8236-F5DD26969DD0}" sibTransId="{C9803016-ED51-3543-A453-4C609DD0F148}"/>
    <dgm:cxn modelId="{1EBA8929-BB17-E643-877E-2B80D9B9B184}" type="presOf" srcId="{2D8982A4-2828-E748-B297-27729C08B1B9}" destId="{B26A5318-E522-3F4C-9FF4-88F9D1F0A606}" srcOrd="0" destOrd="0" presId="urn:microsoft.com/office/officeart/2005/8/layout/default"/>
    <dgm:cxn modelId="{DE54B534-2DBB-934F-AAE1-8728526AE4A3}" srcId="{194B641B-18A7-4E43-B85E-3EDCAAAA7263}" destId="{2D8982A4-2828-E748-B297-27729C08B1B9}" srcOrd="5" destOrd="0" parTransId="{B11DEF61-609C-9542-AE1C-C378732D84F4}" sibTransId="{87108272-D9B4-704E-B0DA-913E062EC5B8}"/>
    <dgm:cxn modelId="{D6D4CC44-8307-B446-8BC9-6B8A54E80091}" type="presOf" srcId="{DFEC24FE-5727-5C48-9457-47A503AEAC75}" destId="{83820C68-DF78-BD45-BCF1-3711E956542F}" srcOrd="0" destOrd="0" presId="urn:microsoft.com/office/officeart/2005/8/layout/default"/>
    <dgm:cxn modelId="{85EDB046-B02A-EF40-A0A3-BBBD2DF9131A}" type="presOf" srcId="{9BD012BA-92CE-0145-8965-61CD82E80463}" destId="{10364B87-00AE-DE44-B73B-F0F376316623}" srcOrd="0" destOrd="0" presId="urn:microsoft.com/office/officeart/2005/8/layout/default"/>
    <dgm:cxn modelId="{3903DD52-5295-F541-A93D-52FD73478223}" srcId="{194B641B-18A7-4E43-B85E-3EDCAAAA7263}" destId="{A2A3686E-A808-FF40-9A09-EF1BDBF113D1}" srcOrd="0" destOrd="0" parTransId="{0AE9660D-E9DA-5246-B004-C08770902C82}" sibTransId="{AF402E5D-B887-B14D-93B6-247E7F7184B5}"/>
    <dgm:cxn modelId="{D3924355-6709-964A-B499-5908DF4DF218}" srcId="{194B641B-18A7-4E43-B85E-3EDCAAAA7263}" destId="{3E9B20CE-81B0-6645-9A0C-534092F63A37}" srcOrd="3" destOrd="0" parTransId="{40A3E4F5-8172-444C-9238-422CFED1B43D}" sibTransId="{D8F4C546-8666-B64E-9F9F-C8902522C35A}"/>
    <dgm:cxn modelId="{393D5655-FB4A-5B45-88E5-3B41BDDDBAC4}" type="presOf" srcId="{194B641B-18A7-4E43-B85E-3EDCAAAA7263}" destId="{591B9A06-2F05-EE4E-8919-0674EAE0AB19}" srcOrd="0" destOrd="0" presId="urn:microsoft.com/office/officeart/2005/8/layout/default"/>
    <dgm:cxn modelId="{440B1E60-F96B-6249-8B33-7F308F85D707}" srcId="{194B641B-18A7-4E43-B85E-3EDCAAAA7263}" destId="{DFEC24FE-5727-5C48-9457-47A503AEAC75}" srcOrd="1" destOrd="0" parTransId="{40AB32DE-9613-A342-A5CB-55EFDB12E6B1}" sibTransId="{9EB72D93-2783-A349-B887-07F44DEC3CAA}"/>
    <dgm:cxn modelId="{9AC32E67-94DB-A841-AF68-BC30BE9125DF}" type="presOf" srcId="{FAB720B7-0E04-8743-8365-8F3133733BED}" destId="{4FC56EDF-5710-5345-9C7F-A4247B91AFBA}" srcOrd="0" destOrd="0" presId="urn:microsoft.com/office/officeart/2005/8/layout/default"/>
    <dgm:cxn modelId="{EA707885-B688-8D4D-9A71-2CBE5ABE911D}" type="presOf" srcId="{A2A3686E-A808-FF40-9A09-EF1BDBF113D1}" destId="{3E5612D1-C843-8145-AD79-39E3AF575ADC}" srcOrd="0" destOrd="0" presId="urn:microsoft.com/office/officeart/2005/8/layout/default"/>
    <dgm:cxn modelId="{20D94C95-4557-D44D-A88A-0A72F1F4E523}" type="presOf" srcId="{D2092953-EA1C-7647-A637-BE9536B0A837}" destId="{2ADEF35E-4703-924A-A755-5DFE7C335EEE}" srcOrd="0" destOrd="0" presId="urn:microsoft.com/office/officeart/2005/8/layout/default"/>
    <dgm:cxn modelId="{813855B8-CB47-464F-87C1-3C0CD813ED70}" srcId="{194B641B-18A7-4E43-B85E-3EDCAAAA7263}" destId="{FAB720B7-0E04-8743-8365-8F3133733BED}" srcOrd="2" destOrd="0" parTransId="{7D9E7830-3F6C-2141-883D-19EB1AAE7CA5}" sibTransId="{25BE601D-3C41-7548-AC7F-A29232D61E02}"/>
    <dgm:cxn modelId="{6791C5C7-A625-3C4E-AA27-77B0C14C15EA}" srcId="{194B641B-18A7-4E43-B85E-3EDCAAAA7263}" destId="{D2092953-EA1C-7647-A637-BE9536B0A837}" srcOrd="4" destOrd="0" parTransId="{F20AA577-EDA4-054C-AB2B-9959C4F6991C}" sibTransId="{A29713F0-DC0E-1C4E-8BD7-81F30AA3C3D2}"/>
    <dgm:cxn modelId="{8EA540E3-D48D-F747-B783-D6677F2EB660}" type="presOf" srcId="{3E9B20CE-81B0-6645-9A0C-534092F63A37}" destId="{37ED1316-B3CF-654E-88B6-76C70C9D6614}" srcOrd="0" destOrd="0" presId="urn:microsoft.com/office/officeart/2005/8/layout/default"/>
    <dgm:cxn modelId="{543A0F7B-7F24-DE4B-B5E4-94E654965040}" type="presParOf" srcId="{591B9A06-2F05-EE4E-8919-0674EAE0AB19}" destId="{3E5612D1-C843-8145-AD79-39E3AF575ADC}" srcOrd="0" destOrd="0" presId="urn:microsoft.com/office/officeart/2005/8/layout/default"/>
    <dgm:cxn modelId="{C8B9B282-9FF5-094E-9706-734C7ED05090}" type="presParOf" srcId="{591B9A06-2F05-EE4E-8919-0674EAE0AB19}" destId="{A0EB2CF3-E2EC-E74B-9F34-B945CF399A39}" srcOrd="1" destOrd="0" presId="urn:microsoft.com/office/officeart/2005/8/layout/default"/>
    <dgm:cxn modelId="{601737E5-8297-A249-A804-8B9DC6E8F236}" type="presParOf" srcId="{591B9A06-2F05-EE4E-8919-0674EAE0AB19}" destId="{83820C68-DF78-BD45-BCF1-3711E956542F}" srcOrd="2" destOrd="0" presId="urn:microsoft.com/office/officeart/2005/8/layout/default"/>
    <dgm:cxn modelId="{07280BBD-7702-5B4C-8FC9-A7C50182069C}" type="presParOf" srcId="{591B9A06-2F05-EE4E-8919-0674EAE0AB19}" destId="{B311EF39-12E8-8F44-BEE0-16A64F60BCD6}" srcOrd="3" destOrd="0" presId="urn:microsoft.com/office/officeart/2005/8/layout/default"/>
    <dgm:cxn modelId="{E5BEAD06-390E-7043-85E1-8AAC0342F882}" type="presParOf" srcId="{591B9A06-2F05-EE4E-8919-0674EAE0AB19}" destId="{4FC56EDF-5710-5345-9C7F-A4247B91AFBA}" srcOrd="4" destOrd="0" presId="urn:microsoft.com/office/officeart/2005/8/layout/default"/>
    <dgm:cxn modelId="{1946BEE4-1DEE-B44A-B402-F2DBB733A863}" type="presParOf" srcId="{591B9A06-2F05-EE4E-8919-0674EAE0AB19}" destId="{334A29D3-126A-A745-9C93-64FA57440007}" srcOrd="5" destOrd="0" presId="urn:microsoft.com/office/officeart/2005/8/layout/default"/>
    <dgm:cxn modelId="{EBEEE5F0-4C26-C84E-B5B3-80FD88138759}" type="presParOf" srcId="{591B9A06-2F05-EE4E-8919-0674EAE0AB19}" destId="{37ED1316-B3CF-654E-88B6-76C70C9D6614}" srcOrd="6" destOrd="0" presId="urn:microsoft.com/office/officeart/2005/8/layout/default"/>
    <dgm:cxn modelId="{5159F0C9-1F1A-544C-9638-E4A859AF78F9}" type="presParOf" srcId="{591B9A06-2F05-EE4E-8919-0674EAE0AB19}" destId="{9A0B19B4-1959-4042-BCAB-789B6F5ECF72}" srcOrd="7" destOrd="0" presId="urn:microsoft.com/office/officeart/2005/8/layout/default"/>
    <dgm:cxn modelId="{E45D59A3-6346-6142-9208-40E74879E17B}" type="presParOf" srcId="{591B9A06-2F05-EE4E-8919-0674EAE0AB19}" destId="{2ADEF35E-4703-924A-A755-5DFE7C335EEE}" srcOrd="8" destOrd="0" presId="urn:microsoft.com/office/officeart/2005/8/layout/default"/>
    <dgm:cxn modelId="{48C30503-4994-A04A-9460-03B93A516682}" type="presParOf" srcId="{591B9A06-2F05-EE4E-8919-0674EAE0AB19}" destId="{CE5D645D-AF13-3D40-B392-A1E690E121BC}" srcOrd="9" destOrd="0" presId="urn:microsoft.com/office/officeart/2005/8/layout/default"/>
    <dgm:cxn modelId="{6564E603-67AA-664F-8AAB-1516C6A5BACA}" type="presParOf" srcId="{591B9A06-2F05-EE4E-8919-0674EAE0AB19}" destId="{B26A5318-E522-3F4C-9FF4-88F9D1F0A606}" srcOrd="10" destOrd="0" presId="urn:microsoft.com/office/officeart/2005/8/layout/default"/>
    <dgm:cxn modelId="{123BF6F2-8477-2946-9339-16285E182F28}" type="presParOf" srcId="{591B9A06-2F05-EE4E-8919-0674EAE0AB19}" destId="{51135F07-90F8-EA4E-97EB-D650D95E1A33}" srcOrd="11" destOrd="0" presId="urn:microsoft.com/office/officeart/2005/8/layout/default"/>
    <dgm:cxn modelId="{E9FF770A-1EF4-5D40-90E4-49E270CEC742}" type="presParOf" srcId="{591B9A06-2F05-EE4E-8919-0674EAE0AB19}" destId="{10364B87-00AE-DE44-B73B-F0F376316623}"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840D-220A-AE48-8D65-1A402FBF34A4}">
      <dsp:nvSpPr>
        <dsp:cNvPr id="0" name=""/>
        <dsp:cNvSpPr/>
      </dsp:nvSpPr>
      <dsp:spPr>
        <a:xfrm>
          <a:off x="1313" y="0"/>
          <a:ext cx="1376835" cy="3716594"/>
        </a:xfrm>
        <a:prstGeom prst="roundRect">
          <a:avLst>
            <a:gd name="adj" fmla="val 10000"/>
          </a:avLst>
        </a:prstGeom>
        <a:solidFill>
          <a:schemeClr val="bg1">
            <a:lumMod val="8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solidFill>
            </a:rPr>
            <a:t>Strategy</a:t>
          </a:r>
        </a:p>
      </dsp:txBody>
      <dsp:txXfrm>
        <a:off x="1313" y="1486637"/>
        <a:ext cx="1376835" cy="1486637"/>
      </dsp:txXfrm>
    </dsp:sp>
    <dsp:sp modelId="{87240659-96E4-1546-9CA9-C835D063CB88}">
      <dsp:nvSpPr>
        <dsp:cNvPr id="0" name=""/>
        <dsp:cNvSpPr/>
      </dsp:nvSpPr>
      <dsp:spPr>
        <a:xfrm>
          <a:off x="70918" y="222995"/>
          <a:ext cx="1237625" cy="1237625"/>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67003E2-2AD2-4044-AD49-37A69460BEB7}">
      <dsp:nvSpPr>
        <dsp:cNvPr id="0" name=""/>
        <dsp:cNvSpPr/>
      </dsp:nvSpPr>
      <dsp:spPr>
        <a:xfrm>
          <a:off x="1419454" y="0"/>
          <a:ext cx="1376835" cy="3716594"/>
        </a:xfrm>
        <a:prstGeom prst="roundRect">
          <a:avLst>
            <a:gd name="adj" fmla="val 10000"/>
          </a:avLst>
        </a:prstGeom>
        <a:solidFill>
          <a:schemeClr val="bg1">
            <a:lumMod val="8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solidFill>
            </a:rPr>
            <a:t>Operations</a:t>
          </a:r>
        </a:p>
      </dsp:txBody>
      <dsp:txXfrm>
        <a:off x="1419454" y="1486637"/>
        <a:ext cx="1376835" cy="1486637"/>
      </dsp:txXfrm>
    </dsp:sp>
    <dsp:sp modelId="{F3923C86-DA72-6C44-AA9D-20B8FA2F4DB9}">
      <dsp:nvSpPr>
        <dsp:cNvPr id="0" name=""/>
        <dsp:cNvSpPr/>
      </dsp:nvSpPr>
      <dsp:spPr>
        <a:xfrm>
          <a:off x="1489058" y="222995"/>
          <a:ext cx="1237625" cy="1237625"/>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5360629-06D0-2743-9403-51F0A2B8993E}">
      <dsp:nvSpPr>
        <dsp:cNvPr id="0" name=""/>
        <dsp:cNvSpPr/>
      </dsp:nvSpPr>
      <dsp:spPr>
        <a:xfrm>
          <a:off x="2837594" y="0"/>
          <a:ext cx="1376835" cy="3716594"/>
        </a:xfrm>
        <a:prstGeom prst="roundRect">
          <a:avLst>
            <a:gd name="adj" fmla="val 10000"/>
          </a:avLst>
        </a:prstGeom>
        <a:solidFill>
          <a:schemeClr val="bg1">
            <a:lumMod val="8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solidFill>
            </a:rPr>
            <a:t>Non core Functions support (BPO)</a:t>
          </a:r>
        </a:p>
      </dsp:txBody>
      <dsp:txXfrm>
        <a:off x="2837594" y="1486637"/>
        <a:ext cx="1376835" cy="1486637"/>
      </dsp:txXfrm>
    </dsp:sp>
    <dsp:sp modelId="{8520FD62-942B-794F-82B8-5E1A770CA2C1}">
      <dsp:nvSpPr>
        <dsp:cNvPr id="0" name=""/>
        <dsp:cNvSpPr/>
      </dsp:nvSpPr>
      <dsp:spPr>
        <a:xfrm>
          <a:off x="2907199" y="222995"/>
          <a:ext cx="1237625" cy="1237625"/>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1E50249-3073-0E43-A78A-6CE87C71B85B}">
      <dsp:nvSpPr>
        <dsp:cNvPr id="0" name=""/>
        <dsp:cNvSpPr/>
      </dsp:nvSpPr>
      <dsp:spPr>
        <a:xfrm>
          <a:off x="4255735" y="0"/>
          <a:ext cx="1376835" cy="3716594"/>
        </a:xfrm>
        <a:prstGeom prst="roundRect">
          <a:avLst>
            <a:gd name="adj" fmla="val 10000"/>
          </a:avLst>
        </a:prstGeom>
        <a:solidFill>
          <a:schemeClr val="bg1">
            <a:lumMod val="8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solidFill>
            </a:rPr>
            <a:t>Training</a:t>
          </a:r>
        </a:p>
      </dsp:txBody>
      <dsp:txXfrm>
        <a:off x="4255735" y="1486637"/>
        <a:ext cx="1376835" cy="1486637"/>
      </dsp:txXfrm>
    </dsp:sp>
    <dsp:sp modelId="{5CEFD83F-480D-9D41-BA63-6D2E39F5C79E}">
      <dsp:nvSpPr>
        <dsp:cNvPr id="0" name=""/>
        <dsp:cNvSpPr/>
      </dsp:nvSpPr>
      <dsp:spPr>
        <a:xfrm>
          <a:off x="4325339" y="222995"/>
          <a:ext cx="1237625" cy="1237625"/>
        </a:xfrm>
        <a:prstGeom prst="ellipse">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50D39FE-DCDB-0443-B28A-27DA3C6BB630}">
      <dsp:nvSpPr>
        <dsp:cNvPr id="0" name=""/>
        <dsp:cNvSpPr/>
      </dsp:nvSpPr>
      <dsp:spPr>
        <a:xfrm>
          <a:off x="225355" y="2973275"/>
          <a:ext cx="5183173" cy="557489"/>
        </a:xfrm>
        <a:prstGeom prst="leftRightArrow">
          <a:avLst/>
        </a:prstGeom>
        <a:solidFill>
          <a:schemeClr val="accent2"/>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131A1-C0DF-6B4A-BF67-8515E70879E1}">
      <dsp:nvSpPr>
        <dsp:cNvPr id="0" name=""/>
        <dsp:cNvSpPr/>
      </dsp:nvSpPr>
      <dsp:spPr>
        <a:xfrm>
          <a:off x="4427583" y="3311549"/>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3349114"/>
        <a:ext cx="16309" cy="16309"/>
      </dsp:txXfrm>
    </dsp:sp>
    <dsp:sp modelId="{04E3FC97-F703-7246-B953-68AB148233F8}">
      <dsp:nvSpPr>
        <dsp:cNvPr id="0" name=""/>
        <dsp:cNvSpPr/>
      </dsp:nvSpPr>
      <dsp:spPr>
        <a:xfrm>
          <a:off x="2470454" y="3311549"/>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3349114"/>
        <a:ext cx="16309" cy="16309"/>
      </dsp:txXfrm>
    </dsp:sp>
    <dsp:sp modelId="{063BCA4A-F99F-654D-A848-81DFF8E3CDE1}">
      <dsp:nvSpPr>
        <dsp:cNvPr id="0" name=""/>
        <dsp:cNvSpPr/>
      </dsp:nvSpPr>
      <dsp:spPr>
        <a:xfrm>
          <a:off x="513324" y="1803400"/>
          <a:ext cx="326188" cy="1553869"/>
        </a:xfrm>
        <a:custGeom>
          <a:avLst/>
          <a:gdLst/>
          <a:ahLst/>
          <a:cxnLst/>
          <a:rect l="0" t="0" r="0" b="0"/>
          <a:pathLst>
            <a:path>
              <a:moveTo>
                <a:pt x="0" y="0"/>
              </a:moveTo>
              <a:lnTo>
                <a:pt x="163094" y="0"/>
              </a:lnTo>
              <a:lnTo>
                <a:pt x="163094" y="1553869"/>
              </a:lnTo>
              <a:lnTo>
                <a:pt x="326188" y="1553869"/>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36725" y="2540641"/>
        <a:ext cx="79386" cy="79386"/>
      </dsp:txXfrm>
    </dsp:sp>
    <dsp:sp modelId="{2047A316-51A5-4246-A1A2-A544F3B6C05C}">
      <dsp:nvSpPr>
        <dsp:cNvPr id="0" name=""/>
        <dsp:cNvSpPr/>
      </dsp:nvSpPr>
      <dsp:spPr>
        <a:xfrm>
          <a:off x="4427583" y="2690001"/>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2727566"/>
        <a:ext cx="16309" cy="16309"/>
      </dsp:txXfrm>
    </dsp:sp>
    <dsp:sp modelId="{89E0F241-EEFA-F849-9104-25C03FCD8ABF}">
      <dsp:nvSpPr>
        <dsp:cNvPr id="0" name=""/>
        <dsp:cNvSpPr/>
      </dsp:nvSpPr>
      <dsp:spPr>
        <a:xfrm>
          <a:off x="2470454" y="2690001"/>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2727566"/>
        <a:ext cx="16309" cy="16309"/>
      </dsp:txXfrm>
    </dsp:sp>
    <dsp:sp modelId="{DB534CFC-E31F-BF49-B2F1-8BEF0435C140}">
      <dsp:nvSpPr>
        <dsp:cNvPr id="0" name=""/>
        <dsp:cNvSpPr/>
      </dsp:nvSpPr>
      <dsp:spPr>
        <a:xfrm>
          <a:off x="513324" y="1803400"/>
          <a:ext cx="326188" cy="932321"/>
        </a:xfrm>
        <a:custGeom>
          <a:avLst/>
          <a:gdLst/>
          <a:ahLst/>
          <a:cxnLst/>
          <a:rect l="0" t="0" r="0" b="0"/>
          <a:pathLst>
            <a:path>
              <a:moveTo>
                <a:pt x="0" y="0"/>
              </a:moveTo>
              <a:lnTo>
                <a:pt x="163094" y="0"/>
              </a:lnTo>
              <a:lnTo>
                <a:pt x="163094" y="932321"/>
              </a:lnTo>
              <a:lnTo>
                <a:pt x="326188" y="932321"/>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51725" y="2244867"/>
        <a:ext cx="49386" cy="49386"/>
      </dsp:txXfrm>
    </dsp:sp>
    <dsp:sp modelId="{86233209-59D3-4B44-8F2A-E8BF79A1FDE6}">
      <dsp:nvSpPr>
        <dsp:cNvPr id="0" name=""/>
        <dsp:cNvSpPr/>
      </dsp:nvSpPr>
      <dsp:spPr>
        <a:xfrm>
          <a:off x="4427583" y="2068453"/>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2106019"/>
        <a:ext cx="16309" cy="16309"/>
      </dsp:txXfrm>
    </dsp:sp>
    <dsp:sp modelId="{B239AEA0-5D4E-6445-B546-0DACDAF36E06}">
      <dsp:nvSpPr>
        <dsp:cNvPr id="0" name=""/>
        <dsp:cNvSpPr/>
      </dsp:nvSpPr>
      <dsp:spPr>
        <a:xfrm>
          <a:off x="2470454" y="2068453"/>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2106019"/>
        <a:ext cx="16309" cy="16309"/>
      </dsp:txXfrm>
    </dsp:sp>
    <dsp:sp modelId="{8F973B24-4F60-1C41-81CF-59CFC04251ED}">
      <dsp:nvSpPr>
        <dsp:cNvPr id="0" name=""/>
        <dsp:cNvSpPr/>
      </dsp:nvSpPr>
      <dsp:spPr>
        <a:xfrm>
          <a:off x="513324" y="1803400"/>
          <a:ext cx="326188" cy="310773"/>
        </a:xfrm>
        <a:custGeom>
          <a:avLst/>
          <a:gdLst/>
          <a:ahLst/>
          <a:cxnLst/>
          <a:rect l="0" t="0" r="0" b="0"/>
          <a:pathLst>
            <a:path>
              <a:moveTo>
                <a:pt x="0" y="0"/>
              </a:moveTo>
              <a:lnTo>
                <a:pt x="163094" y="0"/>
              </a:lnTo>
              <a:lnTo>
                <a:pt x="163094" y="310773"/>
              </a:lnTo>
              <a:lnTo>
                <a:pt x="326188" y="310773"/>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65155" y="1947523"/>
        <a:ext cx="22526" cy="22526"/>
      </dsp:txXfrm>
    </dsp:sp>
    <dsp:sp modelId="{8BAF8428-1BEA-7140-98F7-18D40701DDCE}">
      <dsp:nvSpPr>
        <dsp:cNvPr id="0" name=""/>
        <dsp:cNvSpPr/>
      </dsp:nvSpPr>
      <dsp:spPr>
        <a:xfrm>
          <a:off x="4427583" y="1446906"/>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1484471"/>
        <a:ext cx="16309" cy="16309"/>
      </dsp:txXfrm>
    </dsp:sp>
    <dsp:sp modelId="{EBE8A800-ABCE-E849-8349-73A0F7225D22}">
      <dsp:nvSpPr>
        <dsp:cNvPr id="0" name=""/>
        <dsp:cNvSpPr/>
      </dsp:nvSpPr>
      <dsp:spPr>
        <a:xfrm>
          <a:off x="2470454" y="1446906"/>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1484471"/>
        <a:ext cx="16309" cy="16309"/>
      </dsp:txXfrm>
    </dsp:sp>
    <dsp:sp modelId="{D8D3CB9E-3BA3-024C-8769-DB5FD82D6FD5}">
      <dsp:nvSpPr>
        <dsp:cNvPr id="0" name=""/>
        <dsp:cNvSpPr/>
      </dsp:nvSpPr>
      <dsp:spPr>
        <a:xfrm>
          <a:off x="513324" y="1492626"/>
          <a:ext cx="326188" cy="310773"/>
        </a:xfrm>
        <a:custGeom>
          <a:avLst/>
          <a:gdLst/>
          <a:ahLst/>
          <a:cxnLst/>
          <a:rect l="0" t="0" r="0" b="0"/>
          <a:pathLst>
            <a:path>
              <a:moveTo>
                <a:pt x="0" y="310773"/>
              </a:moveTo>
              <a:lnTo>
                <a:pt x="163094" y="310773"/>
              </a:lnTo>
              <a:lnTo>
                <a:pt x="163094" y="0"/>
              </a:lnTo>
              <a:lnTo>
                <a:pt x="326188" y="0"/>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65155" y="1636749"/>
        <a:ext cx="22526" cy="22526"/>
      </dsp:txXfrm>
    </dsp:sp>
    <dsp:sp modelId="{2423EE55-7EF7-E84B-945A-396D542BAEDD}">
      <dsp:nvSpPr>
        <dsp:cNvPr id="0" name=""/>
        <dsp:cNvSpPr/>
      </dsp:nvSpPr>
      <dsp:spPr>
        <a:xfrm>
          <a:off x="4427583" y="825358"/>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862923"/>
        <a:ext cx="16309" cy="16309"/>
      </dsp:txXfrm>
    </dsp:sp>
    <dsp:sp modelId="{A2605C07-A5D6-C042-9F72-22337969A2B0}">
      <dsp:nvSpPr>
        <dsp:cNvPr id="0" name=""/>
        <dsp:cNvSpPr/>
      </dsp:nvSpPr>
      <dsp:spPr>
        <a:xfrm>
          <a:off x="2470454" y="825358"/>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862923"/>
        <a:ext cx="16309" cy="16309"/>
      </dsp:txXfrm>
    </dsp:sp>
    <dsp:sp modelId="{CAB270BF-E779-1543-ABCC-958500286463}">
      <dsp:nvSpPr>
        <dsp:cNvPr id="0" name=""/>
        <dsp:cNvSpPr/>
      </dsp:nvSpPr>
      <dsp:spPr>
        <a:xfrm>
          <a:off x="513324" y="871078"/>
          <a:ext cx="326188" cy="932321"/>
        </a:xfrm>
        <a:custGeom>
          <a:avLst/>
          <a:gdLst/>
          <a:ahLst/>
          <a:cxnLst/>
          <a:rect l="0" t="0" r="0" b="0"/>
          <a:pathLst>
            <a:path>
              <a:moveTo>
                <a:pt x="0" y="932321"/>
              </a:moveTo>
              <a:lnTo>
                <a:pt x="163094" y="932321"/>
              </a:lnTo>
              <a:lnTo>
                <a:pt x="163094" y="0"/>
              </a:lnTo>
              <a:lnTo>
                <a:pt x="326188" y="0"/>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51725" y="1312545"/>
        <a:ext cx="49386" cy="49386"/>
      </dsp:txXfrm>
    </dsp:sp>
    <dsp:sp modelId="{39A935CB-5ECF-844C-AD8C-BAE43469112A}">
      <dsp:nvSpPr>
        <dsp:cNvPr id="0" name=""/>
        <dsp:cNvSpPr/>
      </dsp:nvSpPr>
      <dsp:spPr>
        <a:xfrm>
          <a:off x="4427583" y="203810"/>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582523" y="241375"/>
        <a:ext cx="16309" cy="16309"/>
      </dsp:txXfrm>
    </dsp:sp>
    <dsp:sp modelId="{9FACF820-D76D-6A45-AF4D-2BEB25E9FD9B}">
      <dsp:nvSpPr>
        <dsp:cNvPr id="0" name=""/>
        <dsp:cNvSpPr/>
      </dsp:nvSpPr>
      <dsp:spPr>
        <a:xfrm>
          <a:off x="2470454" y="203810"/>
          <a:ext cx="326188" cy="91440"/>
        </a:xfrm>
        <a:custGeom>
          <a:avLst/>
          <a:gdLst/>
          <a:ahLst/>
          <a:cxnLst/>
          <a:rect l="0" t="0" r="0" b="0"/>
          <a:pathLst>
            <a:path>
              <a:moveTo>
                <a:pt x="0" y="45720"/>
              </a:moveTo>
              <a:lnTo>
                <a:pt x="326188" y="45720"/>
              </a:lnTo>
            </a:path>
          </a:pathLst>
        </a:custGeom>
        <a:noFill/>
        <a:ln w="6350" cap="flat" cmpd="sng" algn="ctr">
          <a:solidFill>
            <a:scrgbClr r="0" g="0" b="0"/>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625393" y="241375"/>
        <a:ext cx="16309" cy="16309"/>
      </dsp:txXfrm>
    </dsp:sp>
    <dsp:sp modelId="{67EF37D2-82F1-F441-AC10-62EBA540CFC1}">
      <dsp:nvSpPr>
        <dsp:cNvPr id="0" name=""/>
        <dsp:cNvSpPr/>
      </dsp:nvSpPr>
      <dsp:spPr>
        <a:xfrm>
          <a:off x="513324" y="249530"/>
          <a:ext cx="326188" cy="1553869"/>
        </a:xfrm>
        <a:custGeom>
          <a:avLst/>
          <a:gdLst/>
          <a:ahLst/>
          <a:cxnLst/>
          <a:rect l="0" t="0" r="0" b="0"/>
          <a:pathLst>
            <a:path>
              <a:moveTo>
                <a:pt x="0" y="1553869"/>
              </a:moveTo>
              <a:lnTo>
                <a:pt x="163094" y="1553869"/>
              </a:lnTo>
              <a:lnTo>
                <a:pt x="163094" y="0"/>
              </a:lnTo>
              <a:lnTo>
                <a:pt x="326188" y="0"/>
              </a:lnTo>
            </a:path>
          </a:pathLst>
        </a:custGeom>
        <a:noFill/>
        <a:ln w="6350" cap="flat" cmpd="sng" algn="ctr">
          <a:solidFill>
            <a:scrgbClr r="0" g="0" b="0"/>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636725" y="986771"/>
        <a:ext cx="79386" cy="79386"/>
      </dsp:txXfrm>
    </dsp:sp>
    <dsp:sp modelId="{AFA33DE5-9C6C-F64E-9551-F32470BDE919}">
      <dsp:nvSpPr>
        <dsp:cNvPr id="0" name=""/>
        <dsp:cNvSpPr/>
      </dsp:nvSpPr>
      <dsp:spPr>
        <a:xfrm rot="16200000">
          <a:off x="-1043816" y="1554780"/>
          <a:ext cx="2617043"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Century Gothic" panose="020B0502020202020204" pitchFamily="34" charset="0"/>
            </a:rPr>
            <a:t>Operations Functions</a:t>
          </a:r>
          <a:endParaRPr lang="en-GB" sz="2000" kern="1200" dirty="0">
            <a:solidFill>
              <a:schemeClr val="bg1"/>
            </a:solidFill>
            <a:latin typeface="Century Gothic" panose="020B0502020202020204" pitchFamily="34" charset="0"/>
          </a:endParaRPr>
        </a:p>
      </dsp:txBody>
      <dsp:txXfrm>
        <a:off x="-1043816" y="1554780"/>
        <a:ext cx="2617043" cy="497238"/>
      </dsp:txXfrm>
    </dsp:sp>
    <dsp:sp modelId="{DDF5A9AF-8748-784A-AA8D-02FE6389131F}">
      <dsp:nvSpPr>
        <dsp:cNvPr id="0" name=""/>
        <dsp:cNvSpPr/>
      </dsp:nvSpPr>
      <dsp:spPr>
        <a:xfrm>
          <a:off x="839512" y="911"/>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Technical</a:t>
          </a:r>
        </a:p>
      </dsp:txBody>
      <dsp:txXfrm>
        <a:off x="839512" y="911"/>
        <a:ext cx="1630941" cy="497238"/>
      </dsp:txXfrm>
    </dsp:sp>
    <dsp:sp modelId="{D5720C5D-5A46-9146-BFF1-BF37D973F150}">
      <dsp:nvSpPr>
        <dsp:cNvPr id="0" name=""/>
        <dsp:cNvSpPr/>
      </dsp:nvSpPr>
      <dsp:spPr>
        <a:xfrm>
          <a:off x="2796642" y="911"/>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Technology needs</a:t>
          </a:r>
        </a:p>
      </dsp:txBody>
      <dsp:txXfrm>
        <a:off x="2796642" y="911"/>
        <a:ext cx="1630941" cy="497238"/>
      </dsp:txXfrm>
    </dsp:sp>
    <dsp:sp modelId="{DD11DAF7-27C4-3B46-BE70-A1E13C4E2816}">
      <dsp:nvSpPr>
        <dsp:cNvPr id="0" name=""/>
        <dsp:cNvSpPr/>
      </dsp:nvSpPr>
      <dsp:spPr>
        <a:xfrm>
          <a:off x="4753772" y="911"/>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Technology Options</a:t>
          </a:r>
          <a:endParaRPr lang="en-GB" sz="1100" kern="1200" dirty="0">
            <a:solidFill>
              <a:schemeClr val="bg1"/>
            </a:solidFill>
            <a:latin typeface="Century Gothic" panose="020B0502020202020204" pitchFamily="34" charset="0"/>
          </a:endParaRPr>
        </a:p>
      </dsp:txBody>
      <dsp:txXfrm>
        <a:off x="4753772" y="911"/>
        <a:ext cx="1630941" cy="497238"/>
      </dsp:txXfrm>
    </dsp:sp>
    <dsp:sp modelId="{9F8D07D3-CE20-8F40-83E0-F254DD19E4C3}">
      <dsp:nvSpPr>
        <dsp:cNvPr id="0" name=""/>
        <dsp:cNvSpPr/>
      </dsp:nvSpPr>
      <dsp:spPr>
        <a:xfrm>
          <a:off x="839512" y="622459"/>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Product &amp; Service</a:t>
          </a:r>
        </a:p>
      </dsp:txBody>
      <dsp:txXfrm>
        <a:off x="839512" y="622459"/>
        <a:ext cx="1630941" cy="497238"/>
      </dsp:txXfrm>
    </dsp:sp>
    <dsp:sp modelId="{83F95AA2-F120-654E-8FFA-4845B3A6161C}">
      <dsp:nvSpPr>
        <dsp:cNvPr id="0" name=""/>
        <dsp:cNvSpPr/>
      </dsp:nvSpPr>
      <dsp:spPr>
        <a:xfrm>
          <a:off x="2796642" y="622459"/>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Capabilities, capacities, Constraints </a:t>
          </a:r>
          <a:endParaRPr lang="en-GB" sz="1100" kern="1200" dirty="0">
            <a:solidFill>
              <a:schemeClr val="bg1"/>
            </a:solidFill>
            <a:latin typeface="Century Gothic" panose="020B0502020202020204" pitchFamily="34" charset="0"/>
          </a:endParaRPr>
        </a:p>
      </dsp:txBody>
      <dsp:txXfrm>
        <a:off x="2796642" y="622459"/>
        <a:ext cx="1630941" cy="497238"/>
      </dsp:txXfrm>
    </dsp:sp>
    <dsp:sp modelId="{81D0E863-1911-2048-8BA5-84DFD4BDD3FE}">
      <dsp:nvSpPr>
        <dsp:cNvPr id="0" name=""/>
        <dsp:cNvSpPr/>
      </dsp:nvSpPr>
      <dsp:spPr>
        <a:xfrm>
          <a:off x="4753772" y="622459"/>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New product/ Service ideas</a:t>
          </a:r>
          <a:endParaRPr lang="en-GB" sz="1100" kern="1200" dirty="0">
            <a:solidFill>
              <a:schemeClr val="bg1"/>
            </a:solidFill>
            <a:latin typeface="Century Gothic" panose="020B0502020202020204" pitchFamily="34" charset="0"/>
          </a:endParaRPr>
        </a:p>
      </dsp:txBody>
      <dsp:txXfrm>
        <a:off x="4753772" y="622459"/>
        <a:ext cx="1630941" cy="497238"/>
      </dsp:txXfrm>
    </dsp:sp>
    <dsp:sp modelId="{47DE0486-B750-FE45-9F19-58AE5636A3EC}">
      <dsp:nvSpPr>
        <dsp:cNvPr id="0" name=""/>
        <dsp:cNvSpPr/>
      </dsp:nvSpPr>
      <dsp:spPr>
        <a:xfrm>
          <a:off x="839512" y="1244006"/>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Finance</a:t>
          </a:r>
          <a:endParaRPr lang="en-GB" sz="1100" kern="1200" dirty="0">
            <a:solidFill>
              <a:schemeClr val="bg1"/>
            </a:solidFill>
            <a:latin typeface="Century Gothic" panose="020B0502020202020204" pitchFamily="34" charset="0"/>
          </a:endParaRPr>
        </a:p>
      </dsp:txBody>
      <dsp:txXfrm>
        <a:off x="839512" y="1244006"/>
        <a:ext cx="1630941" cy="497238"/>
      </dsp:txXfrm>
    </dsp:sp>
    <dsp:sp modelId="{8CB59776-5371-BC4C-89E2-B698BD4D3ACD}">
      <dsp:nvSpPr>
        <dsp:cNvPr id="0" name=""/>
        <dsp:cNvSpPr/>
      </dsp:nvSpPr>
      <dsp:spPr>
        <a:xfrm>
          <a:off x="2796642" y="1244006"/>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Finance constraints / Performance measurements/</a:t>
          </a:r>
          <a:endParaRPr lang="en-GB" sz="1100" kern="1200" dirty="0">
            <a:solidFill>
              <a:schemeClr val="bg1"/>
            </a:solidFill>
            <a:latin typeface="Century Gothic" panose="020B0502020202020204" pitchFamily="34" charset="0"/>
          </a:endParaRPr>
        </a:p>
      </dsp:txBody>
      <dsp:txXfrm>
        <a:off x="2796642" y="1244006"/>
        <a:ext cx="1630941" cy="497238"/>
      </dsp:txXfrm>
    </dsp:sp>
    <dsp:sp modelId="{4EFB1E8F-0438-674A-BC19-90AC854A3E6B}">
      <dsp:nvSpPr>
        <dsp:cNvPr id="0" name=""/>
        <dsp:cNvSpPr/>
      </dsp:nvSpPr>
      <dsp:spPr>
        <a:xfrm>
          <a:off x="4753772" y="1244006"/>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Decision making data</a:t>
          </a:r>
          <a:endParaRPr lang="en-GB" sz="1100" kern="1200" dirty="0">
            <a:solidFill>
              <a:schemeClr val="bg1"/>
            </a:solidFill>
            <a:latin typeface="Century Gothic" panose="020B0502020202020204" pitchFamily="34" charset="0"/>
          </a:endParaRPr>
        </a:p>
      </dsp:txBody>
      <dsp:txXfrm>
        <a:off x="4753772" y="1244006"/>
        <a:ext cx="1630941" cy="497238"/>
      </dsp:txXfrm>
    </dsp:sp>
    <dsp:sp modelId="{5C373407-F120-CA45-90DB-E5CE1E2F11FC}">
      <dsp:nvSpPr>
        <dsp:cNvPr id="0" name=""/>
        <dsp:cNvSpPr/>
      </dsp:nvSpPr>
      <dsp:spPr>
        <a:xfrm>
          <a:off x="839512" y="1865554"/>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HR</a:t>
          </a:r>
          <a:endParaRPr lang="en-GB" sz="1100" kern="1200" dirty="0">
            <a:solidFill>
              <a:schemeClr val="bg1"/>
            </a:solidFill>
            <a:latin typeface="Century Gothic" panose="020B0502020202020204" pitchFamily="34" charset="0"/>
          </a:endParaRPr>
        </a:p>
      </dsp:txBody>
      <dsp:txXfrm>
        <a:off x="839512" y="1865554"/>
        <a:ext cx="1630941" cy="497238"/>
      </dsp:txXfrm>
    </dsp:sp>
    <dsp:sp modelId="{058BFDA4-5241-7346-BCF5-81B432D08760}">
      <dsp:nvSpPr>
        <dsp:cNvPr id="0" name=""/>
        <dsp:cNvSpPr/>
      </dsp:nvSpPr>
      <dsp:spPr>
        <a:xfrm>
          <a:off x="2796642" y="1865554"/>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HR needs &amp; gaps</a:t>
          </a:r>
          <a:endParaRPr lang="en-GB" sz="1100" kern="1200" dirty="0">
            <a:solidFill>
              <a:schemeClr val="bg1"/>
            </a:solidFill>
            <a:latin typeface="Century Gothic" panose="020B0502020202020204" pitchFamily="34" charset="0"/>
          </a:endParaRPr>
        </a:p>
      </dsp:txBody>
      <dsp:txXfrm>
        <a:off x="2796642" y="1865554"/>
        <a:ext cx="1630941" cy="497238"/>
      </dsp:txXfrm>
    </dsp:sp>
    <dsp:sp modelId="{C3E7725F-1E72-8B42-B0FF-C3BCC66494FC}">
      <dsp:nvSpPr>
        <dsp:cNvPr id="0" name=""/>
        <dsp:cNvSpPr/>
      </dsp:nvSpPr>
      <dsp:spPr>
        <a:xfrm>
          <a:off x="4753772" y="1865554"/>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HR recruitment, development &amp; training</a:t>
          </a:r>
          <a:endParaRPr lang="en-GB" sz="1100" kern="1200" dirty="0">
            <a:solidFill>
              <a:schemeClr val="bg1"/>
            </a:solidFill>
            <a:latin typeface="Century Gothic" panose="020B0502020202020204" pitchFamily="34" charset="0"/>
          </a:endParaRPr>
        </a:p>
      </dsp:txBody>
      <dsp:txXfrm>
        <a:off x="4753772" y="1865554"/>
        <a:ext cx="1630941" cy="497238"/>
      </dsp:txXfrm>
    </dsp:sp>
    <dsp:sp modelId="{B266B504-F898-2047-8B78-4BB2CA71AD96}">
      <dsp:nvSpPr>
        <dsp:cNvPr id="0" name=""/>
        <dsp:cNvSpPr/>
      </dsp:nvSpPr>
      <dsp:spPr>
        <a:xfrm>
          <a:off x="839512" y="2487102"/>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Marketing</a:t>
          </a:r>
          <a:endParaRPr lang="en-GB" sz="1100" kern="1200" dirty="0">
            <a:solidFill>
              <a:schemeClr val="bg1"/>
            </a:solidFill>
            <a:latin typeface="Century Gothic" panose="020B0502020202020204" pitchFamily="34" charset="0"/>
          </a:endParaRPr>
        </a:p>
      </dsp:txBody>
      <dsp:txXfrm>
        <a:off x="839512" y="2487102"/>
        <a:ext cx="1630941" cy="497238"/>
      </dsp:txXfrm>
    </dsp:sp>
    <dsp:sp modelId="{75FA165D-7A4E-534B-8647-A050E9C1F6E0}">
      <dsp:nvSpPr>
        <dsp:cNvPr id="0" name=""/>
        <dsp:cNvSpPr/>
      </dsp:nvSpPr>
      <dsp:spPr>
        <a:xfrm>
          <a:off x="2796642" y="2487102"/>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Market activities, constraints &amp; gaps</a:t>
          </a:r>
          <a:endParaRPr lang="en-GB" sz="1100" kern="1200" dirty="0">
            <a:solidFill>
              <a:schemeClr val="bg1"/>
            </a:solidFill>
            <a:latin typeface="Century Gothic" panose="020B0502020202020204" pitchFamily="34" charset="0"/>
          </a:endParaRPr>
        </a:p>
      </dsp:txBody>
      <dsp:txXfrm>
        <a:off x="2796642" y="2487102"/>
        <a:ext cx="1630941" cy="497238"/>
      </dsp:txXfrm>
    </dsp:sp>
    <dsp:sp modelId="{917971EA-0036-7F4C-A18B-4B0B775B3F6D}">
      <dsp:nvSpPr>
        <dsp:cNvPr id="0" name=""/>
        <dsp:cNvSpPr/>
      </dsp:nvSpPr>
      <dsp:spPr>
        <a:xfrm>
          <a:off x="4753772" y="2487102"/>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Market opportunities</a:t>
          </a:r>
          <a:endParaRPr lang="en-GB" sz="1100" kern="1200" dirty="0">
            <a:solidFill>
              <a:schemeClr val="bg1"/>
            </a:solidFill>
            <a:latin typeface="Century Gothic" panose="020B0502020202020204" pitchFamily="34" charset="0"/>
          </a:endParaRPr>
        </a:p>
      </dsp:txBody>
      <dsp:txXfrm>
        <a:off x="4753772" y="2487102"/>
        <a:ext cx="1630941" cy="497238"/>
      </dsp:txXfrm>
    </dsp:sp>
    <dsp:sp modelId="{968BAB85-D6E4-8649-AC34-1B8A7BEF0CDA}">
      <dsp:nvSpPr>
        <dsp:cNvPr id="0" name=""/>
        <dsp:cNvSpPr/>
      </dsp:nvSpPr>
      <dsp:spPr>
        <a:xfrm>
          <a:off x="839512" y="3108650"/>
          <a:ext cx="1630941" cy="49723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Information Systems </a:t>
          </a:r>
          <a:endParaRPr lang="en-GB" sz="1100" kern="1200" dirty="0">
            <a:solidFill>
              <a:schemeClr val="bg1"/>
            </a:solidFill>
            <a:latin typeface="Century Gothic" panose="020B0502020202020204" pitchFamily="34" charset="0"/>
          </a:endParaRPr>
        </a:p>
      </dsp:txBody>
      <dsp:txXfrm>
        <a:off x="839512" y="3108650"/>
        <a:ext cx="1630941" cy="497238"/>
      </dsp:txXfrm>
    </dsp:sp>
    <dsp:sp modelId="{B895DF17-B412-1040-B3F0-29D33B68FA40}">
      <dsp:nvSpPr>
        <dsp:cNvPr id="0" name=""/>
        <dsp:cNvSpPr/>
      </dsp:nvSpPr>
      <dsp:spPr>
        <a:xfrm>
          <a:off x="2796642" y="3108650"/>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IS needs &amp; gaps</a:t>
          </a:r>
          <a:endParaRPr lang="en-GB" sz="1100" kern="1200" dirty="0">
            <a:solidFill>
              <a:schemeClr val="bg1"/>
            </a:solidFill>
            <a:latin typeface="Century Gothic" panose="020B0502020202020204" pitchFamily="34" charset="0"/>
          </a:endParaRPr>
        </a:p>
      </dsp:txBody>
      <dsp:txXfrm>
        <a:off x="2796642" y="3108650"/>
        <a:ext cx="1630941" cy="497238"/>
      </dsp:txXfrm>
    </dsp:sp>
    <dsp:sp modelId="{A3BFEFB1-9218-4345-8099-A609FA606DE0}">
      <dsp:nvSpPr>
        <dsp:cNvPr id="0" name=""/>
        <dsp:cNvSpPr/>
      </dsp:nvSpPr>
      <dsp:spPr>
        <a:xfrm>
          <a:off x="4753772" y="3108650"/>
          <a:ext cx="1630941" cy="497238"/>
        </a:xfrm>
        <a:prstGeom prst="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latin typeface="Century Gothic" panose="020B0502020202020204" pitchFamily="34" charset="0"/>
            </a:rPr>
            <a:t>IS improvement systems &amp; tools</a:t>
          </a:r>
          <a:endParaRPr lang="en-GB" sz="1100" kern="1200" dirty="0">
            <a:solidFill>
              <a:schemeClr val="bg1"/>
            </a:solidFill>
            <a:latin typeface="Century Gothic" panose="020B0502020202020204" pitchFamily="34" charset="0"/>
          </a:endParaRPr>
        </a:p>
      </dsp:txBody>
      <dsp:txXfrm>
        <a:off x="4753772" y="3108650"/>
        <a:ext cx="1630941" cy="497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0042B-5104-C240-8400-467557B400FF}">
      <dsp:nvSpPr>
        <dsp:cNvPr id="0" name=""/>
        <dsp:cNvSpPr/>
      </dsp:nvSpPr>
      <dsp:spPr>
        <a:xfrm>
          <a:off x="4056451" y="347311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4218847" y="3510292"/>
        <a:ext cx="17094" cy="17094"/>
      </dsp:txXfrm>
    </dsp:sp>
    <dsp:sp modelId="{063BCA4A-F99F-654D-A848-81DFF8E3CDE1}">
      <dsp:nvSpPr>
        <dsp:cNvPr id="0" name=""/>
        <dsp:cNvSpPr/>
      </dsp:nvSpPr>
      <dsp:spPr>
        <a:xfrm>
          <a:off x="2005133" y="1890189"/>
          <a:ext cx="341886" cy="1628650"/>
        </a:xfrm>
        <a:custGeom>
          <a:avLst/>
          <a:gdLst/>
          <a:ahLst/>
          <a:cxnLst/>
          <a:rect l="0" t="0" r="0" b="0"/>
          <a:pathLst>
            <a:path>
              <a:moveTo>
                <a:pt x="0" y="0"/>
              </a:moveTo>
              <a:lnTo>
                <a:pt x="170943" y="0"/>
              </a:lnTo>
              <a:lnTo>
                <a:pt x="170943" y="1628650"/>
              </a:lnTo>
              <a:lnTo>
                <a:pt x="341886" y="1628650"/>
              </a:lnTo>
            </a:path>
          </a:pathLst>
        </a:custGeom>
        <a:noFill/>
        <a:ln w="6350" cap="flat" cmpd="sng" algn="ctr">
          <a:solidFill>
            <a:schemeClr val="tx1">
              <a:lumMod val="50000"/>
              <a:lumOff val="50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34472" y="2662910"/>
        <a:ext cx="83207" cy="83207"/>
      </dsp:txXfrm>
    </dsp:sp>
    <dsp:sp modelId="{89E0F241-EEFA-F849-9104-25C03FCD8ABF}">
      <dsp:nvSpPr>
        <dsp:cNvPr id="0" name=""/>
        <dsp:cNvSpPr/>
      </dsp:nvSpPr>
      <dsp:spPr>
        <a:xfrm>
          <a:off x="4056451" y="282165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2858832"/>
        <a:ext cx="17094" cy="17094"/>
      </dsp:txXfrm>
    </dsp:sp>
    <dsp:sp modelId="{DB534CFC-E31F-BF49-B2F1-8BEF0435C140}">
      <dsp:nvSpPr>
        <dsp:cNvPr id="0" name=""/>
        <dsp:cNvSpPr/>
      </dsp:nvSpPr>
      <dsp:spPr>
        <a:xfrm>
          <a:off x="2005133" y="1890189"/>
          <a:ext cx="341886" cy="977190"/>
        </a:xfrm>
        <a:custGeom>
          <a:avLst/>
          <a:gdLst/>
          <a:ahLst/>
          <a:cxnLst/>
          <a:rect l="0" t="0" r="0" b="0"/>
          <a:pathLst>
            <a:path>
              <a:moveTo>
                <a:pt x="0" y="0"/>
              </a:moveTo>
              <a:lnTo>
                <a:pt x="170943" y="0"/>
              </a:lnTo>
              <a:lnTo>
                <a:pt x="170943" y="977190"/>
              </a:lnTo>
              <a:lnTo>
                <a:pt x="341886" y="977190"/>
              </a:lnTo>
            </a:path>
          </a:pathLst>
        </a:custGeom>
        <a:noFill/>
        <a:ln w="6350" cap="flat" cmpd="sng" algn="ctr">
          <a:solidFill>
            <a:schemeClr val="tx1">
              <a:lumMod val="50000"/>
              <a:lumOff val="50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50194" y="2352902"/>
        <a:ext cx="51763" cy="51763"/>
      </dsp:txXfrm>
    </dsp:sp>
    <dsp:sp modelId="{B239AEA0-5D4E-6445-B546-0DACDAF36E06}">
      <dsp:nvSpPr>
        <dsp:cNvPr id="0" name=""/>
        <dsp:cNvSpPr/>
      </dsp:nvSpPr>
      <dsp:spPr>
        <a:xfrm>
          <a:off x="4056451" y="217019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2207372"/>
        <a:ext cx="17094" cy="17094"/>
      </dsp:txXfrm>
    </dsp:sp>
    <dsp:sp modelId="{8F973B24-4F60-1C41-81CF-59CFC04251ED}">
      <dsp:nvSpPr>
        <dsp:cNvPr id="0" name=""/>
        <dsp:cNvSpPr/>
      </dsp:nvSpPr>
      <dsp:spPr>
        <a:xfrm>
          <a:off x="2005133" y="1890189"/>
          <a:ext cx="341886" cy="325730"/>
        </a:xfrm>
        <a:custGeom>
          <a:avLst/>
          <a:gdLst/>
          <a:ahLst/>
          <a:cxnLst/>
          <a:rect l="0" t="0" r="0" b="0"/>
          <a:pathLst>
            <a:path>
              <a:moveTo>
                <a:pt x="0" y="0"/>
              </a:moveTo>
              <a:lnTo>
                <a:pt x="170943" y="0"/>
              </a:lnTo>
              <a:lnTo>
                <a:pt x="170943" y="325730"/>
              </a:lnTo>
              <a:lnTo>
                <a:pt x="341886" y="32573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64271" y="2041249"/>
        <a:ext cx="23610" cy="23610"/>
      </dsp:txXfrm>
    </dsp:sp>
    <dsp:sp modelId="{EBE8A800-ABCE-E849-8349-73A0F7225D22}">
      <dsp:nvSpPr>
        <dsp:cNvPr id="0" name=""/>
        <dsp:cNvSpPr/>
      </dsp:nvSpPr>
      <dsp:spPr>
        <a:xfrm>
          <a:off x="4056451" y="151873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1555912"/>
        <a:ext cx="17094" cy="17094"/>
      </dsp:txXfrm>
    </dsp:sp>
    <dsp:sp modelId="{D8D3CB9E-3BA3-024C-8769-DB5FD82D6FD5}">
      <dsp:nvSpPr>
        <dsp:cNvPr id="0" name=""/>
        <dsp:cNvSpPr/>
      </dsp:nvSpPr>
      <dsp:spPr>
        <a:xfrm>
          <a:off x="2005133" y="1564459"/>
          <a:ext cx="341886" cy="325730"/>
        </a:xfrm>
        <a:custGeom>
          <a:avLst/>
          <a:gdLst/>
          <a:ahLst/>
          <a:cxnLst/>
          <a:rect l="0" t="0" r="0" b="0"/>
          <a:pathLst>
            <a:path>
              <a:moveTo>
                <a:pt x="0" y="325730"/>
              </a:moveTo>
              <a:lnTo>
                <a:pt x="170943" y="325730"/>
              </a:lnTo>
              <a:lnTo>
                <a:pt x="170943" y="0"/>
              </a:lnTo>
              <a:lnTo>
                <a:pt x="341886"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64271" y="1715519"/>
        <a:ext cx="23610" cy="23610"/>
      </dsp:txXfrm>
    </dsp:sp>
    <dsp:sp modelId="{A2605C07-A5D6-C042-9F72-22337969A2B0}">
      <dsp:nvSpPr>
        <dsp:cNvPr id="0" name=""/>
        <dsp:cNvSpPr/>
      </dsp:nvSpPr>
      <dsp:spPr>
        <a:xfrm>
          <a:off x="4056451" y="86727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904452"/>
        <a:ext cx="17094" cy="17094"/>
      </dsp:txXfrm>
    </dsp:sp>
    <dsp:sp modelId="{CAB270BF-E779-1543-ABCC-958500286463}">
      <dsp:nvSpPr>
        <dsp:cNvPr id="0" name=""/>
        <dsp:cNvSpPr/>
      </dsp:nvSpPr>
      <dsp:spPr>
        <a:xfrm>
          <a:off x="2005133" y="912999"/>
          <a:ext cx="341886" cy="977190"/>
        </a:xfrm>
        <a:custGeom>
          <a:avLst/>
          <a:gdLst/>
          <a:ahLst/>
          <a:cxnLst/>
          <a:rect l="0" t="0" r="0" b="0"/>
          <a:pathLst>
            <a:path>
              <a:moveTo>
                <a:pt x="0" y="977190"/>
              </a:moveTo>
              <a:lnTo>
                <a:pt x="170943" y="977190"/>
              </a:lnTo>
              <a:lnTo>
                <a:pt x="170943" y="0"/>
              </a:lnTo>
              <a:lnTo>
                <a:pt x="341886"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50194" y="1375712"/>
        <a:ext cx="51763" cy="51763"/>
      </dsp:txXfrm>
    </dsp:sp>
    <dsp:sp modelId="{9FACF820-D76D-6A45-AF4D-2BEB25E9FD9B}">
      <dsp:nvSpPr>
        <dsp:cNvPr id="0" name=""/>
        <dsp:cNvSpPr/>
      </dsp:nvSpPr>
      <dsp:spPr>
        <a:xfrm>
          <a:off x="4056451" y="215819"/>
          <a:ext cx="341886" cy="91440"/>
        </a:xfrm>
        <a:custGeom>
          <a:avLst/>
          <a:gdLst/>
          <a:ahLst/>
          <a:cxnLst/>
          <a:rect l="0" t="0" r="0" b="0"/>
          <a:pathLst>
            <a:path>
              <a:moveTo>
                <a:pt x="0" y="45720"/>
              </a:moveTo>
              <a:lnTo>
                <a:pt x="341886" y="45720"/>
              </a:lnTo>
            </a:path>
          </a:pathLst>
        </a:custGeom>
        <a:noFill/>
        <a:ln w="6350" cap="flat" cmpd="sng" algn="ctr">
          <a:solidFill>
            <a:schemeClr val="tx1">
              <a:lumMod val="50000"/>
              <a:lumOff val="50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4218847" y="252992"/>
        <a:ext cx="17094" cy="17094"/>
      </dsp:txXfrm>
    </dsp:sp>
    <dsp:sp modelId="{67EF37D2-82F1-F441-AC10-62EBA540CFC1}">
      <dsp:nvSpPr>
        <dsp:cNvPr id="0" name=""/>
        <dsp:cNvSpPr/>
      </dsp:nvSpPr>
      <dsp:spPr>
        <a:xfrm>
          <a:off x="2005133" y="261539"/>
          <a:ext cx="341886" cy="1628650"/>
        </a:xfrm>
        <a:custGeom>
          <a:avLst/>
          <a:gdLst/>
          <a:ahLst/>
          <a:cxnLst/>
          <a:rect l="0" t="0" r="0" b="0"/>
          <a:pathLst>
            <a:path>
              <a:moveTo>
                <a:pt x="0" y="1628650"/>
              </a:moveTo>
              <a:lnTo>
                <a:pt x="170943" y="1628650"/>
              </a:lnTo>
              <a:lnTo>
                <a:pt x="170943" y="0"/>
              </a:lnTo>
              <a:lnTo>
                <a:pt x="341886" y="0"/>
              </a:lnTo>
            </a:path>
          </a:pathLst>
        </a:custGeom>
        <a:noFill/>
        <a:ln w="6350" cap="flat" cmpd="sng" algn="ctr">
          <a:solidFill>
            <a:schemeClr val="tx1">
              <a:lumMod val="50000"/>
              <a:lumOff val="50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latin typeface="Century Gothic" panose="020B0502020202020204" pitchFamily="34" charset="0"/>
          </a:endParaRPr>
        </a:p>
      </dsp:txBody>
      <dsp:txXfrm>
        <a:off x="2134472" y="1034260"/>
        <a:ext cx="83207" cy="83207"/>
      </dsp:txXfrm>
    </dsp:sp>
    <dsp:sp modelId="{AFA33DE5-9C6C-F64E-9551-F32470BDE919}">
      <dsp:nvSpPr>
        <dsp:cNvPr id="0" name=""/>
        <dsp:cNvSpPr/>
      </dsp:nvSpPr>
      <dsp:spPr>
        <a:xfrm rot="16200000">
          <a:off x="373054" y="1629605"/>
          <a:ext cx="2742989" cy="521168"/>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Century Gothic" panose="020B0502020202020204" pitchFamily="34" charset="0"/>
            </a:rPr>
            <a:t>BPO Service Areas</a:t>
          </a:r>
        </a:p>
      </dsp:txBody>
      <dsp:txXfrm>
        <a:off x="373054" y="1629605"/>
        <a:ext cx="2742989" cy="521168"/>
      </dsp:txXfrm>
    </dsp:sp>
    <dsp:sp modelId="{DDF5A9AF-8748-784A-AA8D-02FE6389131F}">
      <dsp:nvSpPr>
        <dsp:cNvPr id="0" name=""/>
        <dsp:cNvSpPr/>
      </dsp:nvSpPr>
      <dsp:spPr>
        <a:xfrm>
          <a:off x="2347019" y="95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Employee Data &amp; Records </a:t>
          </a:r>
          <a:r>
            <a:rPr kumimoji="0" lang="en-GB" altLang="en-US" sz="1100" b="0" i="0" u="none" strike="noStrike" kern="1200" cap="none" normalizeH="0" baseline="0" dirty="0" err="1">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Mgt</a:t>
          </a:r>
          <a:endParaRPr lang="en-GB" sz="1100" kern="1200" dirty="0">
            <a:solidFill>
              <a:schemeClr val="bg1"/>
            </a:solidFill>
            <a:latin typeface="Century Gothic" panose="020B0502020202020204" pitchFamily="34" charset="0"/>
          </a:endParaRPr>
        </a:p>
      </dsp:txBody>
      <dsp:txXfrm>
        <a:off x="2347019" y="955"/>
        <a:ext cx="1709431" cy="521168"/>
      </dsp:txXfrm>
    </dsp:sp>
    <dsp:sp modelId="{D5720C5D-5A46-9146-BFF1-BF37D973F150}">
      <dsp:nvSpPr>
        <dsp:cNvPr id="0" name=""/>
        <dsp:cNvSpPr/>
      </dsp:nvSpPr>
      <dsp:spPr>
        <a:xfrm>
          <a:off x="4398337" y="95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Employee Information</a:t>
          </a:r>
        </a:p>
      </dsp:txBody>
      <dsp:txXfrm>
        <a:off x="4398337" y="955"/>
        <a:ext cx="1709431" cy="521168"/>
      </dsp:txXfrm>
    </dsp:sp>
    <dsp:sp modelId="{9F8D07D3-CE20-8F40-83E0-F254DD19E4C3}">
      <dsp:nvSpPr>
        <dsp:cNvPr id="0" name=""/>
        <dsp:cNvSpPr/>
      </dsp:nvSpPr>
      <dsp:spPr>
        <a:xfrm>
          <a:off x="2347019" y="65241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Regulatory compliance</a:t>
          </a:r>
          <a:endParaRPr lang="en-GB" sz="1100" kern="1200" dirty="0">
            <a:solidFill>
              <a:schemeClr val="bg1"/>
            </a:solidFill>
            <a:latin typeface="Century Gothic" panose="020B0502020202020204" pitchFamily="34" charset="0"/>
          </a:endParaRPr>
        </a:p>
      </dsp:txBody>
      <dsp:txXfrm>
        <a:off x="2347019" y="652415"/>
        <a:ext cx="1709431" cy="521168"/>
      </dsp:txXfrm>
    </dsp:sp>
    <dsp:sp modelId="{83F95AA2-F120-654E-8FFA-4845B3A6161C}">
      <dsp:nvSpPr>
        <dsp:cNvPr id="0" name=""/>
        <dsp:cNvSpPr/>
      </dsp:nvSpPr>
      <dsp:spPr>
        <a:xfrm>
          <a:off x="4398337" y="65241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NSSF/NHIF/ other employee compliance data</a:t>
          </a: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 </a:t>
          </a:r>
          <a:endParaRPr lang="en-GB" sz="1100" kern="1200" dirty="0">
            <a:solidFill>
              <a:schemeClr val="bg1"/>
            </a:solidFill>
            <a:latin typeface="Century Gothic" panose="020B0502020202020204" pitchFamily="34" charset="0"/>
          </a:endParaRPr>
        </a:p>
      </dsp:txBody>
      <dsp:txXfrm>
        <a:off x="4398337" y="652415"/>
        <a:ext cx="1709431" cy="521168"/>
      </dsp:txXfrm>
    </dsp:sp>
    <dsp:sp modelId="{47DE0486-B750-FE45-9F19-58AE5636A3EC}">
      <dsp:nvSpPr>
        <dsp:cNvPr id="0" name=""/>
        <dsp:cNvSpPr/>
      </dsp:nvSpPr>
      <dsp:spPr>
        <a:xfrm>
          <a:off x="2347019" y="130387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Benefits Administration</a:t>
          </a:r>
          <a:endParaRPr lang="en-GB" sz="1100" kern="1200" dirty="0">
            <a:solidFill>
              <a:schemeClr val="bg1"/>
            </a:solidFill>
            <a:latin typeface="Century Gothic" panose="020B0502020202020204" pitchFamily="34" charset="0"/>
          </a:endParaRPr>
        </a:p>
      </dsp:txBody>
      <dsp:txXfrm>
        <a:off x="2347019" y="1303875"/>
        <a:ext cx="1709431" cy="521168"/>
      </dsp:txXfrm>
    </dsp:sp>
    <dsp:sp modelId="{8CB59776-5371-BC4C-89E2-B698BD4D3ACD}">
      <dsp:nvSpPr>
        <dsp:cNvPr id="0" name=""/>
        <dsp:cNvSpPr/>
      </dsp:nvSpPr>
      <dsp:spPr>
        <a:xfrm>
          <a:off x="4398337" y="130387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Recording &amp; monitoring of leave types </a:t>
          </a:r>
          <a:endParaRPr lang="en-GB" sz="1100" kern="1200" dirty="0">
            <a:solidFill>
              <a:schemeClr val="bg1"/>
            </a:solidFill>
            <a:latin typeface="Century Gothic" panose="020B0502020202020204" pitchFamily="34" charset="0"/>
          </a:endParaRPr>
        </a:p>
      </dsp:txBody>
      <dsp:txXfrm>
        <a:off x="4398337" y="1303875"/>
        <a:ext cx="1709431" cy="521168"/>
      </dsp:txXfrm>
    </dsp:sp>
    <dsp:sp modelId="{5C373407-F120-CA45-90DB-E5CE1E2F11FC}">
      <dsp:nvSpPr>
        <dsp:cNvPr id="0" name=""/>
        <dsp:cNvSpPr/>
      </dsp:nvSpPr>
      <dsp:spPr>
        <a:xfrm>
          <a:off x="2347019" y="195533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Health Care &amp; Insurance Guidance</a:t>
          </a:r>
          <a:endParaRPr lang="en-GB" sz="1100" kern="1200" dirty="0">
            <a:solidFill>
              <a:schemeClr val="bg1"/>
            </a:solidFill>
            <a:latin typeface="Century Gothic" panose="020B0502020202020204" pitchFamily="34" charset="0"/>
          </a:endParaRPr>
        </a:p>
      </dsp:txBody>
      <dsp:txXfrm>
        <a:off x="2347019" y="1955335"/>
        <a:ext cx="1709431" cy="521168"/>
      </dsp:txXfrm>
    </dsp:sp>
    <dsp:sp modelId="{058BFDA4-5241-7346-BCF5-81B432D08760}">
      <dsp:nvSpPr>
        <dsp:cNvPr id="0" name=""/>
        <dsp:cNvSpPr/>
      </dsp:nvSpPr>
      <dsp:spPr>
        <a:xfrm>
          <a:off x="4398337" y="195533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Monitoring &amp; Updating medical &amp; Insurance covers</a:t>
          </a: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 </a:t>
          </a:r>
          <a:endParaRPr lang="en-GB" sz="1100" kern="1200" dirty="0">
            <a:solidFill>
              <a:schemeClr val="bg1"/>
            </a:solidFill>
            <a:latin typeface="Century Gothic" panose="020B0502020202020204" pitchFamily="34" charset="0"/>
          </a:endParaRPr>
        </a:p>
      </dsp:txBody>
      <dsp:txXfrm>
        <a:off x="4398337" y="1955335"/>
        <a:ext cx="1709431" cy="521168"/>
      </dsp:txXfrm>
    </dsp:sp>
    <dsp:sp modelId="{B266B504-F898-2047-8B78-4BB2CA71AD96}">
      <dsp:nvSpPr>
        <dsp:cNvPr id="0" name=""/>
        <dsp:cNvSpPr/>
      </dsp:nvSpPr>
      <dsp:spPr>
        <a:xfrm>
          <a:off x="2347019" y="260679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Recruiting</a:t>
          </a:r>
          <a:endParaRPr lang="en-GB" sz="1100" kern="1200" dirty="0">
            <a:solidFill>
              <a:schemeClr val="bg1"/>
            </a:solidFill>
            <a:latin typeface="Century Gothic" panose="020B0502020202020204" pitchFamily="34" charset="0"/>
          </a:endParaRPr>
        </a:p>
      </dsp:txBody>
      <dsp:txXfrm>
        <a:off x="2347019" y="2606795"/>
        <a:ext cx="1709431" cy="521168"/>
      </dsp:txXfrm>
    </dsp:sp>
    <dsp:sp modelId="{75FA165D-7A4E-534B-8647-A050E9C1F6E0}">
      <dsp:nvSpPr>
        <dsp:cNvPr id="0" name=""/>
        <dsp:cNvSpPr/>
      </dsp:nvSpPr>
      <dsp:spPr>
        <a:xfrm>
          <a:off x="4398337" y="260679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Applicant Database</a:t>
          </a:r>
          <a:endPar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endParaRPr>
        </a:p>
        <a:p>
          <a:pPr marL="0" lvl="0" indent="0" algn="ctr" defTabSz="488950">
            <a:lnSpc>
              <a:spcPct val="90000"/>
            </a:lnSpc>
            <a:spcBef>
              <a:spcPct val="0"/>
            </a:spcBef>
            <a:spcAft>
              <a:spcPct val="35000"/>
            </a:spcAft>
            <a:buClrTx/>
            <a:buSzTx/>
            <a:buFontTx/>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Candidate Selection</a:t>
          </a:r>
          <a:endParaRPr lang="en-GB" sz="1100" kern="1200" dirty="0">
            <a:solidFill>
              <a:schemeClr val="bg1"/>
            </a:solidFill>
            <a:latin typeface="Century Gothic" panose="020B0502020202020204" pitchFamily="34" charset="0"/>
          </a:endParaRPr>
        </a:p>
      </dsp:txBody>
      <dsp:txXfrm>
        <a:off x="4398337" y="2606795"/>
        <a:ext cx="1709431" cy="521168"/>
      </dsp:txXfrm>
    </dsp:sp>
    <dsp:sp modelId="{968BAB85-D6E4-8649-AC34-1B8A7BEF0CDA}">
      <dsp:nvSpPr>
        <dsp:cNvPr id="0" name=""/>
        <dsp:cNvSpPr/>
      </dsp:nvSpPr>
      <dsp:spPr>
        <a:xfrm>
          <a:off x="2347019" y="3258255"/>
          <a:ext cx="1709431" cy="521168"/>
        </a:xfrm>
        <a:prstGeom prst="rect">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Book Keeping</a:t>
          </a:r>
          <a:endParaRPr lang="en-GB" sz="1100" kern="1200" dirty="0">
            <a:solidFill>
              <a:schemeClr val="bg1"/>
            </a:solidFill>
            <a:latin typeface="Century Gothic" panose="020B0502020202020204" pitchFamily="34" charset="0"/>
          </a:endParaRPr>
        </a:p>
      </dsp:txBody>
      <dsp:txXfrm>
        <a:off x="2347019" y="3258255"/>
        <a:ext cx="1709431" cy="521168"/>
      </dsp:txXfrm>
    </dsp:sp>
    <dsp:sp modelId="{12AAAA4F-1088-6840-ADDB-EB0433AFE88F}">
      <dsp:nvSpPr>
        <dsp:cNvPr id="0" name=""/>
        <dsp:cNvSpPr/>
      </dsp:nvSpPr>
      <dsp:spPr>
        <a:xfrm>
          <a:off x="4398337" y="3258255"/>
          <a:ext cx="1709431" cy="521168"/>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ClrTx/>
            <a:buSzTx/>
            <a:buFontTx/>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Supporting/ managing book keeping function </a:t>
          </a:r>
          <a:endParaRPr lang="en-GB" sz="1100" kern="1200" dirty="0">
            <a:solidFill>
              <a:schemeClr val="bg1"/>
            </a:solidFill>
            <a:latin typeface="Century Gothic" panose="020B0502020202020204" pitchFamily="34" charset="0"/>
          </a:endParaRPr>
        </a:p>
      </dsp:txBody>
      <dsp:txXfrm>
        <a:off x="4398337" y="3258255"/>
        <a:ext cx="1709431" cy="521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0042B-5104-C240-8400-467557B400FF}">
      <dsp:nvSpPr>
        <dsp:cNvPr id="0" name=""/>
        <dsp:cNvSpPr/>
      </dsp:nvSpPr>
      <dsp:spPr>
        <a:xfrm>
          <a:off x="3448776" y="3310032"/>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endParaRPr>
        </a:p>
      </dsp:txBody>
      <dsp:txXfrm>
        <a:off x="3603564" y="3347605"/>
        <a:ext cx="16293" cy="16293"/>
      </dsp:txXfrm>
    </dsp:sp>
    <dsp:sp modelId="{063BCA4A-F99F-654D-A848-81DFF8E3CDE1}">
      <dsp:nvSpPr>
        <dsp:cNvPr id="0" name=""/>
        <dsp:cNvSpPr/>
      </dsp:nvSpPr>
      <dsp:spPr>
        <a:xfrm>
          <a:off x="1493557" y="1803400"/>
          <a:ext cx="325869" cy="1552352"/>
        </a:xfrm>
        <a:custGeom>
          <a:avLst/>
          <a:gdLst/>
          <a:ahLst/>
          <a:cxnLst/>
          <a:rect l="0" t="0" r="0" b="0"/>
          <a:pathLst>
            <a:path>
              <a:moveTo>
                <a:pt x="0" y="0"/>
              </a:moveTo>
              <a:lnTo>
                <a:pt x="162934" y="0"/>
              </a:lnTo>
              <a:lnTo>
                <a:pt x="162934" y="1552352"/>
              </a:lnTo>
              <a:lnTo>
                <a:pt x="325869" y="1552352"/>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16838" y="2539921"/>
        <a:ext cx="79309" cy="79309"/>
      </dsp:txXfrm>
    </dsp:sp>
    <dsp:sp modelId="{89E0F241-EEFA-F849-9104-25C03FCD8ABF}">
      <dsp:nvSpPr>
        <dsp:cNvPr id="0" name=""/>
        <dsp:cNvSpPr/>
      </dsp:nvSpPr>
      <dsp:spPr>
        <a:xfrm>
          <a:off x="3448776" y="2689091"/>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2726664"/>
        <a:ext cx="16293" cy="16293"/>
      </dsp:txXfrm>
    </dsp:sp>
    <dsp:sp modelId="{DB534CFC-E31F-BF49-B2F1-8BEF0435C140}">
      <dsp:nvSpPr>
        <dsp:cNvPr id="0" name=""/>
        <dsp:cNvSpPr/>
      </dsp:nvSpPr>
      <dsp:spPr>
        <a:xfrm>
          <a:off x="1493557" y="1803400"/>
          <a:ext cx="325869" cy="931411"/>
        </a:xfrm>
        <a:custGeom>
          <a:avLst/>
          <a:gdLst/>
          <a:ahLst/>
          <a:cxnLst/>
          <a:rect l="0" t="0" r="0" b="0"/>
          <a:pathLst>
            <a:path>
              <a:moveTo>
                <a:pt x="0" y="0"/>
              </a:moveTo>
              <a:lnTo>
                <a:pt x="162934" y="0"/>
              </a:lnTo>
              <a:lnTo>
                <a:pt x="162934" y="931411"/>
              </a:lnTo>
              <a:lnTo>
                <a:pt x="325869" y="931411"/>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31823" y="2244436"/>
        <a:ext cx="49338" cy="49338"/>
      </dsp:txXfrm>
    </dsp:sp>
    <dsp:sp modelId="{B239AEA0-5D4E-6445-B546-0DACDAF36E06}">
      <dsp:nvSpPr>
        <dsp:cNvPr id="0" name=""/>
        <dsp:cNvSpPr/>
      </dsp:nvSpPr>
      <dsp:spPr>
        <a:xfrm>
          <a:off x="3448776" y="2068150"/>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2105723"/>
        <a:ext cx="16293" cy="16293"/>
      </dsp:txXfrm>
    </dsp:sp>
    <dsp:sp modelId="{8F973B24-4F60-1C41-81CF-59CFC04251ED}">
      <dsp:nvSpPr>
        <dsp:cNvPr id="0" name=""/>
        <dsp:cNvSpPr/>
      </dsp:nvSpPr>
      <dsp:spPr>
        <a:xfrm>
          <a:off x="1493557" y="1803400"/>
          <a:ext cx="325869" cy="310470"/>
        </a:xfrm>
        <a:custGeom>
          <a:avLst/>
          <a:gdLst/>
          <a:ahLst/>
          <a:cxnLst/>
          <a:rect l="0" t="0" r="0" b="0"/>
          <a:pathLst>
            <a:path>
              <a:moveTo>
                <a:pt x="0" y="0"/>
              </a:moveTo>
              <a:lnTo>
                <a:pt x="162934" y="0"/>
              </a:lnTo>
              <a:lnTo>
                <a:pt x="162934" y="310470"/>
              </a:lnTo>
              <a:lnTo>
                <a:pt x="325869" y="31047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45240" y="1947382"/>
        <a:ext cx="22504" cy="22504"/>
      </dsp:txXfrm>
    </dsp:sp>
    <dsp:sp modelId="{EBE8A800-ABCE-E849-8349-73A0F7225D22}">
      <dsp:nvSpPr>
        <dsp:cNvPr id="0" name=""/>
        <dsp:cNvSpPr/>
      </dsp:nvSpPr>
      <dsp:spPr>
        <a:xfrm>
          <a:off x="3448776" y="1447209"/>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1484782"/>
        <a:ext cx="16293" cy="16293"/>
      </dsp:txXfrm>
    </dsp:sp>
    <dsp:sp modelId="{D8D3CB9E-3BA3-024C-8769-DB5FD82D6FD5}">
      <dsp:nvSpPr>
        <dsp:cNvPr id="0" name=""/>
        <dsp:cNvSpPr/>
      </dsp:nvSpPr>
      <dsp:spPr>
        <a:xfrm>
          <a:off x="1493557" y="1492929"/>
          <a:ext cx="325869" cy="310470"/>
        </a:xfrm>
        <a:custGeom>
          <a:avLst/>
          <a:gdLst/>
          <a:ahLst/>
          <a:cxnLst/>
          <a:rect l="0" t="0" r="0" b="0"/>
          <a:pathLst>
            <a:path>
              <a:moveTo>
                <a:pt x="0" y="310470"/>
              </a:moveTo>
              <a:lnTo>
                <a:pt x="162934" y="310470"/>
              </a:lnTo>
              <a:lnTo>
                <a:pt x="162934" y="0"/>
              </a:lnTo>
              <a:lnTo>
                <a:pt x="325869"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45240" y="1636912"/>
        <a:ext cx="22504" cy="22504"/>
      </dsp:txXfrm>
    </dsp:sp>
    <dsp:sp modelId="{A2605C07-A5D6-C042-9F72-22337969A2B0}">
      <dsp:nvSpPr>
        <dsp:cNvPr id="0" name=""/>
        <dsp:cNvSpPr/>
      </dsp:nvSpPr>
      <dsp:spPr>
        <a:xfrm>
          <a:off x="3448776" y="826268"/>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863842"/>
        <a:ext cx="16293" cy="16293"/>
      </dsp:txXfrm>
    </dsp:sp>
    <dsp:sp modelId="{CAB270BF-E779-1543-ABCC-958500286463}">
      <dsp:nvSpPr>
        <dsp:cNvPr id="0" name=""/>
        <dsp:cNvSpPr/>
      </dsp:nvSpPr>
      <dsp:spPr>
        <a:xfrm>
          <a:off x="1493557" y="871988"/>
          <a:ext cx="325869" cy="931411"/>
        </a:xfrm>
        <a:custGeom>
          <a:avLst/>
          <a:gdLst/>
          <a:ahLst/>
          <a:cxnLst/>
          <a:rect l="0" t="0" r="0" b="0"/>
          <a:pathLst>
            <a:path>
              <a:moveTo>
                <a:pt x="0" y="931411"/>
              </a:moveTo>
              <a:lnTo>
                <a:pt x="162934" y="931411"/>
              </a:lnTo>
              <a:lnTo>
                <a:pt x="162934" y="0"/>
              </a:lnTo>
              <a:lnTo>
                <a:pt x="325869"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31823" y="1313025"/>
        <a:ext cx="49338" cy="49338"/>
      </dsp:txXfrm>
    </dsp:sp>
    <dsp:sp modelId="{9FACF820-D76D-6A45-AF4D-2BEB25E9FD9B}">
      <dsp:nvSpPr>
        <dsp:cNvPr id="0" name=""/>
        <dsp:cNvSpPr/>
      </dsp:nvSpPr>
      <dsp:spPr>
        <a:xfrm>
          <a:off x="3448776" y="205327"/>
          <a:ext cx="325869" cy="91440"/>
        </a:xfrm>
        <a:custGeom>
          <a:avLst/>
          <a:gdLst/>
          <a:ahLst/>
          <a:cxnLst/>
          <a:rect l="0" t="0" r="0" b="0"/>
          <a:pathLst>
            <a:path>
              <a:moveTo>
                <a:pt x="0" y="45720"/>
              </a:moveTo>
              <a:lnTo>
                <a:pt x="325869" y="45720"/>
              </a:lnTo>
            </a:path>
          </a:pathLst>
        </a:custGeom>
        <a:noFill/>
        <a:ln w="6350" cap="flat" cmpd="sng" algn="ctr">
          <a:solidFill>
            <a:schemeClr val="tx1">
              <a:lumMod val="65000"/>
              <a:lumOff val="3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3603564" y="242901"/>
        <a:ext cx="16293" cy="16293"/>
      </dsp:txXfrm>
    </dsp:sp>
    <dsp:sp modelId="{67EF37D2-82F1-F441-AC10-62EBA540CFC1}">
      <dsp:nvSpPr>
        <dsp:cNvPr id="0" name=""/>
        <dsp:cNvSpPr/>
      </dsp:nvSpPr>
      <dsp:spPr>
        <a:xfrm>
          <a:off x="1493557" y="251047"/>
          <a:ext cx="325869" cy="1552352"/>
        </a:xfrm>
        <a:custGeom>
          <a:avLst/>
          <a:gdLst/>
          <a:ahLst/>
          <a:cxnLst/>
          <a:rect l="0" t="0" r="0" b="0"/>
          <a:pathLst>
            <a:path>
              <a:moveTo>
                <a:pt x="0" y="1552352"/>
              </a:moveTo>
              <a:lnTo>
                <a:pt x="162934" y="1552352"/>
              </a:lnTo>
              <a:lnTo>
                <a:pt x="162934" y="0"/>
              </a:lnTo>
              <a:lnTo>
                <a:pt x="325869" y="0"/>
              </a:lnTo>
            </a:path>
          </a:pathLst>
        </a:custGeom>
        <a:noFill/>
        <a:ln w="6350" cap="flat" cmpd="sng" algn="ctr">
          <a:solidFill>
            <a:schemeClr val="tx1">
              <a:lumMod val="65000"/>
              <a:lumOff val="3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75000"/>
                <a:lumOff val="25000"/>
              </a:schemeClr>
            </a:solidFill>
            <a:latin typeface="Century Gothic" panose="020B0502020202020204" pitchFamily="34" charset="0"/>
          </a:endParaRPr>
        </a:p>
      </dsp:txBody>
      <dsp:txXfrm>
        <a:off x="1616838" y="987569"/>
        <a:ext cx="79309" cy="79309"/>
      </dsp:txXfrm>
    </dsp:sp>
    <dsp:sp modelId="{AFA33DE5-9C6C-F64E-9551-F32470BDE919}">
      <dsp:nvSpPr>
        <dsp:cNvPr id="0" name=""/>
        <dsp:cNvSpPr/>
      </dsp:nvSpPr>
      <dsp:spPr>
        <a:xfrm rot="16200000">
          <a:off x="-62062" y="1555023"/>
          <a:ext cx="2614487"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1"/>
              </a:solidFill>
              <a:latin typeface="Century Gothic" panose="020B0502020202020204" pitchFamily="34" charset="0"/>
            </a:rPr>
            <a:t>Course Training</a:t>
          </a:r>
        </a:p>
      </dsp:txBody>
      <dsp:txXfrm>
        <a:off x="-62062" y="1555023"/>
        <a:ext cx="2614487" cy="496752"/>
      </dsp:txXfrm>
    </dsp:sp>
    <dsp:sp modelId="{DDF5A9AF-8748-784A-AA8D-02FE6389131F}">
      <dsp:nvSpPr>
        <dsp:cNvPr id="0" name=""/>
        <dsp:cNvSpPr/>
      </dsp:nvSpPr>
      <dsp:spPr>
        <a:xfrm>
          <a:off x="1819427" y="2671"/>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Business Start-ups &amp; Entrepreneurship </a:t>
          </a:r>
          <a:endParaRPr lang="en-GB" sz="1100" kern="1200" dirty="0">
            <a:solidFill>
              <a:schemeClr val="bg1"/>
            </a:solidFill>
            <a:latin typeface="Century Gothic" panose="020B0502020202020204" pitchFamily="34" charset="0"/>
          </a:endParaRPr>
        </a:p>
      </dsp:txBody>
      <dsp:txXfrm>
        <a:off x="1819427" y="2671"/>
        <a:ext cx="1629348" cy="496752"/>
      </dsp:txXfrm>
    </dsp:sp>
    <dsp:sp modelId="{D5720C5D-5A46-9146-BFF1-BF37D973F150}">
      <dsp:nvSpPr>
        <dsp:cNvPr id="0" name=""/>
        <dsp:cNvSpPr/>
      </dsp:nvSpPr>
      <dsp:spPr>
        <a:xfrm>
          <a:off x="3774646" y="2671"/>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Idea development, Business Setup</a:t>
          </a:r>
        </a:p>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Leader skills</a:t>
          </a:r>
        </a:p>
      </dsp:txBody>
      <dsp:txXfrm>
        <a:off x="3774646" y="2671"/>
        <a:ext cx="1629348" cy="496752"/>
      </dsp:txXfrm>
    </dsp:sp>
    <dsp:sp modelId="{9F8D07D3-CE20-8F40-83E0-F254DD19E4C3}">
      <dsp:nvSpPr>
        <dsp:cNvPr id="0" name=""/>
        <dsp:cNvSpPr/>
      </dsp:nvSpPr>
      <dsp:spPr>
        <a:xfrm>
          <a:off x="1819427" y="623612"/>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Business Administration</a:t>
          </a:r>
          <a:endParaRPr lang="en-GB" sz="1100" kern="1200" dirty="0">
            <a:solidFill>
              <a:schemeClr val="bg1"/>
            </a:solidFill>
            <a:latin typeface="Century Gothic" panose="020B0502020202020204" pitchFamily="34" charset="0"/>
          </a:endParaRPr>
        </a:p>
      </dsp:txBody>
      <dsp:txXfrm>
        <a:off x="1819427" y="623612"/>
        <a:ext cx="1629348" cy="496752"/>
      </dsp:txXfrm>
    </dsp:sp>
    <dsp:sp modelId="{83F95AA2-F120-654E-8FFA-4845B3A6161C}">
      <dsp:nvSpPr>
        <dsp:cNvPr id="0" name=""/>
        <dsp:cNvSpPr/>
      </dsp:nvSpPr>
      <dsp:spPr>
        <a:xfrm>
          <a:off x="3774646" y="623612"/>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latin typeface="Century Gothic" panose="020B0502020202020204" pitchFamily="34" charset="0"/>
            </a:rPr>
            <a:t>Principles, Duties, Office Support, Communications</a:t>
          </a:r>
        </a:p>
      </dsp:txBody>
      <dsp:txXfrm>
        <a:off x="3774646" y="623612"/>
        <a:ext cx="1629348" cy="496752"/>
      </dsp:txXfrm>
    </dsp:sp>
    <dsp:sp modelId="{47DE0486-B750-FE45-9F19-58AE5636A3EC}">
      <dsp:nvSpPr>
        <dsp:cNvPr id="0" name=""/>
        <dsp:cNvSpPr/>
      </dsp:nvSpPr>
      <dsp:spPr>
        <a:xfrm>
          <a:off x="1819427" y="1244553"/>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Corporate Mentoring &amp; Coaching</a:t>
          </a:r>
          <a:endParaRPr lang="en-GB" sz="1100" kern="1200" dirty="0">
            <a:solidFill>
              <a:schemeClr val="bg1"/>
            </a:solidFill>
            <a:latin typeface="Century Gothic" panose="020B0502020202020204" pitchFamily="34" charset="0"/>
          </a:endParaRPr>
        </a:p>
      </dsp:txBody>
      <dsp:txXfrm>
        <a:off x="1819427" y="1244553"/>
        <a:ext cx="1629348" cy="496752"/>
      </dsp:txXfrm>
    </dsp:sp>
    <dsp:sp modelId="{8CB59776-5371-BC4C-89E2-B698BD4D3ACD}">
      <dsp:nvSpPr>
        <dsp:cNvPr id="0" name=""/>
        <dsp:cNvSpPr/>
      </dsp:nvSpPr>
      <dsp:spPr>
        <a:xfrm>
          <a:off x="3774646" y="1244553"/>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GB"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Roles, guidance &amp; implementation </a:t>
          </a:r>
          <a:endParaRPr lang="en-GB" sz="1100" kern="1200" dirty="0">
            <a:solidFill>
              <a:schemeClr val="bg1"/>
            </a:solidFill>
            <a:latin typeface="Century Gothic" panose="020B0502020202020204" pitchFamily="34" charset="0"/>
          </a:endParaRPr>
        </a:p>
      </dsp:txBody>
      <dsp:txXfrm>
        <a:off x="3774646" y="1244553"/>
        <a:ext cx="1629348" cy="496752"/>
      </dsp:txXfrm>
    </dsp:sp>
    <dsp:sp modelId="{5C373407-F120-CA45-90DB-E5CE1E2F11FC}">
      <dsp:nvSpPr>
        <dsp:cNvPr id="0" name=""/>
        <dsp:cNvSpPr/>
      </dsp:nvSpPr>
      <dsp:spPr>
        <a:xfrm>
          <a:off x="1819427" y="1865494"/>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Marketing Research – Qualitative Training, Quality Control,</a:t>
          </a:r>
          <a:endParaRPr lang="en-GB" sz="1100" kern="1200" dirty="0">
            <a:solidFill>
              <a:schemeClr val="bg1"/>
            </a:solidFill>
            <a:latin typeface="Century Gothic" panose="020B0502020202020204" pitchFamily="34" charset="0"/>
          </a:endParaRPr>
        </a:p>
      </dsp:txBody>
      <dsp:txXfrm>
        <a:off x="1819427" y="1865494"/>
        <a:ext cx="1629348" cy="496752"/>
      </dsp:txXfrm>
    </dsp:sp>
    <dsp:sp modelId="{058BFDA4-5241-7346-BCF5-81B432D08760}">
      <dsp:nvSpPr>
        <dsp:cNvPr id="0" name=""/>
        <dsp:cNvSpPr/>
      </dsp:nvSpPr>
      <dsp:spPr>
        <a:xfrm>
          <a:off x="3774646" y="1865494"/>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cs typeface="Arial" panose="020B0604020202020204" pitchFamily="34" charset="0"/>
            </a:rPr>
            <a:t>Qual team training </a:t>
          </a:r>
          <a:endParaRPr lang="en-GB" sz="1100" kern="1200" dirty="0">
            <a:solidFill>
              <a:schemeClr val="bg1"/>
            </a:solidFill>
            <a:latin typeface="Century Gothic" panose="020B0502020202020204" pitchFamily="34" charset="0"/>
          </a:endParaRPr>
        </a:p>
      </dsp:txBody>
      <dsp:txXfrm>
        <a:off x="3774646" y="1865494"/>
        <a:ext cx="1629348" cy="496752"/>
      </dsp:txXfrm>
    </dsp:sp>
    <dsp:sp modelId="{B266B504-F898-2047-8B78-4BB2CA71AD96}">
      <dsp:nvSpPr>
        <dsp:cNvPr id="0" name=""/>
        <dsp:cNvSpPr/>
      </dsp:nvSpPr>
      <dsp:spPr>
        <a:xfrm>
          <a:off x="1819427" y="2486434"/>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Ethics, Soft Skills</a:t>
          </a:r>
          <a:endParaRPr lang="en-GB" sz="1100" kern="1200" dirty="0">
            <a:solidFill>
              <a:schemeClr val="bg1"/>
            </a:solidFill>
            <a:latin typeface="Century Gothic" panose="020B0502020202020204" pitchFamily="34" charset="0"/>
          </a:endParaRPr>
        </a:p>
      </dsp:txBody>
      <dsp:txXfrm>
        <a:off x="1819427" y="2486434"/>
        <a:ext cx="1629348" cy="496752"/>
      </dsp:txXfrm>
    </dsp:sp>
    <dsp:sp modelId="{75FA165D-7A4E-534B-8647-A050E9C1F6E0}">
      <dsp:nvSpPr>
        <dsp:cNvPr id="0" name=""/>
        <dsp:cNvSpPr/>
      </dsp:nvSpPr>
      <dsp:spPr>
        <a:xfrm>
          <a:off x="3774646" y="2486434"/>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Codes of Ethics; soft skills revelations &amp; development</a:t>
          </a:r>
        </a:p>
      </dsp:txBody>
      <dsp:txXfrm>
        <a:off x="3774646" y="2486434"/>
        <a:ext cx="1629348" cy="496752"/>
      </dsp:txXfrm>
    </dsp:sp>
    <dsp:sp modelId="{968BAB85-D6E4-8649-AC34-1B8A7BEF0CDA}">
      <dsp:nvSpPr>
        <dsp:cNvPr id="0" name=""/>
        <dsp:cNvSpPr/>
      </dsp:nvSpPr>
      <dsp:spPr>
        <a:xfrm>
          <a:off x="1819427" y="3107375"/>
          <a:ext cx="1629348" cy="496752"/>
        </a:xfrm>
        <a:prstGeom prst="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altLang="en-US" sz="1100" kern="1200" dirty="0">
              <a:solidFill>
                <a:schemeClr val="bg1"/>
              </a:solidFill>
              <a:latin typeface="Century Gothic" panose="020B0502020202020204" pitchFamily="34" charset="0"/>
              <a:cs typeface="Arial" panose="020B0604020202020204" pitchFamily="34" charset="0"/>
            </a:rPr>
            <a:t>Preparing for Retraining &amp; Upskilling </a:t>
          </a:r>
          <a:endParaRPr lang="en-GB" sz="1100" kern="1200" dirty="0">
            <a:solidFill>
              <a:schemeClr val="bg1"/>
            </a:solidFill>
            <a:latin typeface="Century Gothic" panose="020B0502020202020204" pitchFamily="34" charset="0"/>
          </a:endParaRPr>
        </a:p>
      </dsp:txBody>
      <dsp:txXfrm>
        <a:off x="1819427" y="3107375"/>
        <a:ext cx="1629348" cy="496752"/>
      </dsp:txXfrm>
    </dsp:sp>
    <dsp:sp modelId="{12AAAA4F-1088-6840-ADDB-EB0433AFE88F}">
      <dsp:nvSpPr>
        <dsp:cNvPr id="0" name=""/>
        <dsp:cNvSpPr/>
      </dsp:nvSpPr>
      <dsp:spPr>
        <a:xfrm>
          <a:off x="3774646" y="3107375"/>
          <a:ext cx="1629348" cy="496752"/>
        </a:xfrm>
        <a:prstGeom prst="rect">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ClrTx/>
            <a:buSzTx/>
            <a:buFontTx/>
            <a:buNone/>
          </a:pPr>
          <a:r>
            <a:rPr kumimoji="0" lang="en-US" altLang="en-US" sz="1100" b="0" i="0" u="none" strike="noStrike" kern="1200" cap="none" normalizeH="0" baseline="0" dirty="0">
              <a:ln>
                <a:noFill/>
              </a:ln>
              <a:solidFill>
                <a:schemeClr val="bg1"/>
              </a:solidFill>
              <a:effectLst/>
              <a:latin typeface="Century Gothic" panose="020B0502020202020204" pitchFamily="34" charset="0"/>
              <a:ea typeface="ＭＳ Ｐゴシック" panose="020B0600070205080204" pitchFamily="34" charset="-128"/>
            </a:rPr>
            <a:t>identifying &amp; closing the skills gap </a:t>
          </a:r>
          <a:endParaRPr lang="en-GB" sz="1100" kern="1200" dirty="0">
            <a:solidFill>
              <a:schemeClr val="bg1"/>
            </a:solidFill>
            <a:latin typeface="Century Gothic" panose="020B0502020202020204" pitchFamily="34" charset="0"/>
          </a:endParaRPr>
        </a:p>
      </dsp:txBody>
      <dsp:txXfrm>
        <a:off x="3774646" y="3107375"/>
        <a:ext cx="1629348" cy="496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612D1-C843-8145-AD79-39E3AF575ADC}">
      <dsp:nvSpPr>
        <dsp:cNvPr id="0" name=""/>
        <dsp:cNvSpPr/>
      </dsp:nvSpPr>
      <dsp:spPr>
        <a:xfrm>
          <a:off x="0" y="138112"/>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Review &amp; Evaluation</a:t>
          </a:r>
        </a:p>
      </dsp:txBody>
      <dsp:txXfrm>
        <a:off x="0" y="138112"/>
        <a:ext cx="1690687" cy="1014412"/>
      </dsp:txXfrm>
    </dsp:sp>
    <dsp:sp modelId="{83820C68-DF78-BD45-BCF1-3711E956542F}">
      <dsp:nvSpPr>
        <dsp:cNvPr id="0" name=""/>
        <dsp:cNvSpPr/>
      </dsp:nvSpPr>
      <dsp:spPr>
        <a:xfrm>
          <a:off x="1859756" y="138112"/>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Guiding Implementation</a:t>
          </a:r>
        </a:p>
      </dsp:txBody>
      <dsp:txXfrm>
        <a:off x="1859756" y="138112"/>
        <a:ext cx="1690687" cy="1014412"/>
      </dsp:txXfrm>
    </dsp:sp>
    <dsp:sp modelId="{4FC56EDF-5710-5345-9C7F-A4247B91AFBA}">
      <dsp:nvSpPr>
        <dsp:cNvPr id="0" name=""/>
        <dsp:cNvSpPr/>
      </dsp:nvSpPr>
      <dsp:spPr>
        <a:xfrm>
          <a:off x="3719512" y="138112"/>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Monitoring &amp; Evaluation / Recommendations</a:t>
          </a:r>
        </a:p>
      </dsp:txBody>
      <dsp:txXfrm>
        <a:off x="3719512" y="138112"/>
        <a:ext cx="1690687" cy="1014412"/>
      </dsp:txXfrm>
    </dsp:sp>
    <dsp:sp modelId="{37ED1316-B3CF-654E-88B6-76C70C9D6614}">
      <dsp:nvSpPr>
        <dsp:cNvPr id="0" name=""/>
        <dsp:cNvSpPr/>
      </dsp:nvSpPr>
      <dsp:spPr>
        <a:xfrm>
          <a:off x="0" y="1321593"/>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Preparation of Evaluation &amp; Business reports</a:t>
          </a:r>
        </a:p>
      </dsp:txBody>
      <dsp:txXfrm>
        <a:off x="0" y="1321593"/>
        <a:ext cx="1690687" cy="1014412"/>
      </dsp:txXfrm>
    </dsp:sp>
    <dsp:sp modelId="{2ADEF35E-4703-924A-A755-5DFE7C335EEE}">
      <dsp:nvSpPr>
        <dsp:cNvPr id="0" name=""/>
        <dsp:cNvSpPr/>
      </dsp:nvSpPr>
      <dsp:spPr>
        <a:xfrm>
          <a:off x="1859756" y="1321593"/>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Post project guidance &amp; Support</a:t>
          </a:r>
        </a:p>
      </dsp:txBody>
      <dsp:txXfrm>
        <a:off x="1859756" y="1321593"/>
        <a:ext cx="1690687" cy="1014412"/>
      </dsp:txXfrm>
    </dsp:sp>
    <dsp:sp modelId="{B26A5318-E522-3F4C-9FF4-88F9D1F0A606}">
      <dsp:nvSpPr>
        <dsp:cNvPr id="0" name=""/>
        <dsp:cNvSpPr/>
      </dsp:nvSpPr>
      <dsp:spPr>
        <a:xfrm>
          <a:off x="3719512" y="1321593"/>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Century Gothic" panose="020B0502020202020204" pitchFamily="34" charset="0"/>
            </a:rPr>
            <a:t>Skills up scaling/ Training</a:t>
          </a:r>
        </a:p>
      </dsp:txBody>
      <dsp:txXfrm>
        <a:off x="3719512" y="1321593"/>
        <a:ext cx="1690687" cy="1014412"/>
      </dsp:txXfrm>
    </dsp:sp>
    <dsp:sp modelId="{10364B87-00AE-DE44-B73B-F0F376316623}">
      <dsp:nvSpPr>
        <dsp:cNvPr id="0" name=""/>
        <dsp:cNvSpPr/>
      </dsp:nvSpPr>
      <dsp:spPr>
        <a:xfrm>
          <a:off x="1859756" y="2505075"/>
          <a:ext cx="1690687" cy="1014412"/>
        </a:xfrm>
        <a:prstGeom prst="rect">
          <a:avLst/>
        </a:prstGeom>
        <a:solidFill>
          <a:schemeClr val="bg1">
            <a:lumMod val="6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1" kern="1200" dirty="0">
              <a:latin typeface="Century Gothic" panose="020B0502020202020204" pitchFamily="34" charset="0"/>
            </a:rPr>
            <a:t>Investment Advisory &amp; </a:t>
          </a:r>
          <a:r>
            <a:rPr lang="en-GB" sz="1300" b="1" i="1" kern="1200">
              <a:latin typeface="Century Gothic" panose="020B0502020202020204" pitchFamily="34" charset="0"/>
            </a:rPr>
            <a:t>Will &amp; Testament </a:t>
          </a:r>
          <a:r>
            <a:rPr lang="en-GB" sz="1300" b="1" i="1" kern="1200" dirty="0">
              <a:latin typeface="Century Gothic" panose="020B0502020202020204" pitchFamily="34" charset="0"/>
            </a:rPr>
            <a:t>Services</a:t>
          </a:r>
        </a:p>
      </dsp:txBody>
      <dsp:txXfrm>
        <a:off x="1859756" y="2505075"/>
        <a:ext cx="1690687" cy="101441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118BB-CAFD-3142-A3A3-5AC5D3D3A2A0}" type="datetimeFigureOut">
              <a:rPr lang="en-GB" smtClean="0"/>
              <a:t>15/07/2021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48DBF-C389-3A47-8EE5-D800DEDA60CC}" type="slidenum">
              <a:rPr lang="en-GB" smtClean="0"/>
              <a:t>‹#›</a:t>
            </a:fld>
            <a:endParaRPr lang="en-GB"/>
          </a:p>
        </p:txBody>
      </p:sp>
    </p:spTree>
    <p:extLst>
      <p:ext uri="{BB962C8B-B14F-4D97-AF65-F5344CB8AC3E}">
        <p14:creationId xmlns:p14="http://schemas.microsoft.com/office/powerpoint/2010/main" val="186317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A4505C2C-DB61-6949-9C9D-26158ED02CFE}"/>
              </a:ext>
            </a:extLst>
          </p:cNvPr>
          <p:cNvSpPr>
            <a:spLocks noGrp="1" noRot="1" noChangeAspect="1"/>
          </p:cNvSpPr>
          <p:nvPr>
            <p:ph type="sldImg"/>
          </p:nvPr>
        </p:nvSpPr>
        <p:spPr>
          <a:ln/>
        </p:spPr>
      </p:sp>
      <p:sp>
        <p:nvSpPr>
          <p:cNvPr id="23554" name="Notes Placeholder 2">
            <a:extLst>
              <a:ext uri="{FF2B5EF4-FFF2-40B4-BE49-F238E27FC236}">
                <a16:creationId xmlns:a16="http://schemas.microsoft.com/office/drawing/2014/main" id="{B98D5988-2063-FC49-9088-98E234E8B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806FA2EE-7EB5-1646-9F40-F81E02AF35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1867883-D399-C142-9E0E-19568F85F419}" type="slidenum">
              <a:rPr lang="en-US" altLang="en-US" sz="1200"/>
              <a:pPr eaLnBrk="1" hangingPunct="1"/>
              <a:t>2</a:t>
            </a:fld>
            <a:endParaRPr lang="en-US" altLang="en-US" sz="1200"/>
          </a:p>
        </p:txBody>
      </p:sp>
    </p:spTree>
    <p:extLst>
      <p:ext uri="{BB962C8B-B14F-4D97-AF65-F5344CB8AC3E}">
        <p14:creationId xmlns:p14="http://schemas.microsoft.com/office/powerpoint/2010/main" val="376615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A4505C2C-DB61-6949-9C9D-26158ED02CFE}"/>
              </a:ext>
            </a:extLst>
          </p:cNvPr>
          <p:cNvSpPr>
            <a:spLocks noGrp="1" noRot="1" noChangeAspect="1"/>
          </p:cNvSpPr>
          <p:nvPr>
            <p:ph type="sldImg"/>
          </p:nvPr>
        </p:nvSpPr>
        <p:spPr>
          <a:ln/>
        </p:spPr>
      </p:sp>
      <p:sp>
        <p:nvSpPr>
          <p:cNvPr id="23554" name="Notes Placeholder 2">
            <a:extLst>
              <a:ext uri="{FF2B5EF4-FFF2-40B4-BE49-F238E27FC236}">
                <a16:creationId xmlns:a16="http://schemas.microsoft.com/office/drawing/2014/main" id="{B98D5988-2063-FC49-9088-98E234E8B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806FA2EE-7EB5-1646-9F40-F81E02AF35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1867883-D399-C142-9E0E-19568F85F419}" type="slidenum">
              <a:rPr lang="en-US" altLang="en-US" sz="1200"/>
              <a:pPr eaLnBrk="1" hangingPunct="1"/>
              <a:t>4</a:t>
            </a:fld>
            <a:endParaRPr lang="en-US" altLang="en-US" sz="1200"/>
          </a:p>
        </p:txBody>
      </p:sp>
    </p:spTree>
    <p:extLst>
      <p:ext uri="{BB962C8B-B14F-4D97-AF65-F5344CB8AC3E}">
        <p14:creationId xmlns:p14="http://schemas.microsoft.com/office/powerpoint/2010/main" val="426445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DBA9A44-5A82-C54F-AD95-CD55D778CF90}"/>
              </a:ext>
            </a:extLst>
          </p:cNvPr>
          <p:cNvSpPr>
            <a:spLocks noGrp="1" noRot="1" noChangeAspect="1"/>
          </p:cNvSpPr>
          <p:nvPr>
            <p:ph type="sldImg"/>
          </p:nvPr>
        </p:nvSpPr>
        <p:spPr>
          <a:ln/>
        </p:spPr>
      </p:sp>
      <p:sp>
        <p:nvSpPr>
          <p:cNvPr id="31746" name="Notes Placeholder 2">
            <a:extLst>
              <a:ext uri="{FF2B5EF4-FFF2-40B4-BE49-F238E27FC236}">
                <a16:creationId xmlns:a16="http://schemas.microsoft.com/office/drawing/2014/main" id="{B1339CDC-2E3D-A44C-B061-0120470C16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32B75C11-B94B-9744-9E62-3227960EFF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659866D-3486-024C-B265-B2961C6A4CA0}" type="slidenum">
              <a:rPr lang="en-US" altLang="en-US" sz="1200"/>
              <a:pPr eaLnBrk="1" hangingPunct="1"/>
              <a:t>6</a:t>
            </a:fld>
            <a:endParaRPr lang="en-US" altLang="en-US" sz="1200"/>
          </a:p>
        </p:txBody>
      </p:sp>
    </p:spTree>
    <p:extLst>
      <p:ext uri="{BB962C8B-B14F-4D97-AF65-F5344CB8AC3E}">
        <p14:creationId xmlns:p14="http://schemas.microsoft.com/office/powerpoint/2010/main" val="375877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8E60A1A6-72DD-E446-B616-686C4FEBFD35}"/>
              </a:ext>
            </a:extLst>
          </p:cNvPr>
          <p:cNvSpPr>
            <a:spLocks noGrp="1" noRot="1" noChangeAspect="1"/>
          </p:cNvSpPr>
          <p:nvPr>
            <p:ph type="sldImg"/>
          </p:nvPr>
        </p:nvSpPr>
        <p:spPr>
          <a:ln/>
        </p:spPr>
      </p:sp>
      <p:sp>
        <p:nvSpPr>
          <p:cNvPr id="35842" name="Notes Placeholder 2">
            <a:extLst>
              <a:ext uri="{FF2B5EF4-FFF2-40B4-BE49-F238E27FC236}">
                <a16:creationId xmlns:a16="http://schemas.microsoft.com/office/drawing/2014/main" id="{FF6EC7A6-9E01-6942-AB2B-4B589456F6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8AF76483-E4C5-9A48-BA74-9373B6BA8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179A7A-F297-D44F-9395-3EF141886A02}" type="slidenum">
              <a:rPr lang="en-US" altLang="en-US" sz="1200"/>
              <a:pPr eaLnBrk="1" hangingPunct="1"/>
              <a:t>8</a:t>
            </a:fld>
            <a:endParaRPr lang="en-US" altLang="en-US" sz="1200"/>
          </a:p>
        </p:txBody>
      </p:sp>
    </p:spTree>
    <p:extLst>
      <p:ext uri="{BB962C8B-B14F-4D97-AF65-F5344CB8AC3E}">
        <p14:creationId xmlns:p14="http://schemas.microsoft.com/office/powerpoint/2010/main" val="253186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180E22E-EAA4-4543-B77D-87C09120CC28}"/>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DCC3A322-0E2E-E740-A982-6C91CE9FEC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8C18EDC9-44D0-1146-96FC-41A1D203F3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4F8ECB9-042B-7847-A865-5F60E5B74CB3}" type="slidenum">
              <a:rPr lang="en-US" altLang="en-US" sz="1200"/>
              <a:pPr eaLnBrk="1" hangingPunct="1"/>
              <a:t>16</a:t>
            </a:fld>
            <a:endParaRPr lang="en-US" altLang="en-US" sz="1200"/>
          </a:p>
        </p:txBody>
      </p:sp>
    </p:spTree>
    <p:extLst>
      <p:ext uri="{BB962C8B-B14F-4D97-AF65-F5344CB8AC3E}">
        <p14:creationId xmlns:p14="http://schemas.microsoft.com/office/powerpoint/2010/main" val="1745781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675628"/>
            <a:ext cx="12192000" cy="182372"/>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629869"/>
            <a:ext cx="12192000" cy="45719"/>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E7A673-BD0D-CF48-897B-FAC08940A20E}" type="datetime1">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A459B9D-4B2B-403F-851A-D04E3A44B14E}"/>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
            <a:extLst>
              <a:ext uri="{FF2B5EF4-FFF2-40B4-BE49-F238E27FC236}">
                <a16:creationId xmlns:a16="http://schemas.microsoft.com/office/drawing/2014/main" id="{84C73F38-C415-4C66-8BF7-261CAA26D4F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822727" y="5319904"/>
            <a:ext cx="2041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7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EE53B-8421-D746-BA12-0C925FFEBE7B}" type="datetime1">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4552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18D009-86D9-244B-8A1C-5A3A9B8F8F4C}" type="datetime1">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sp>
        <p:nvSpPr>
          <p:cNvPr id="9" name="Rectangle 8">
            <a:extLst>
              <a:ext uri="{FF2B5EF4-FFF2-40B4-BE49-F238E27FC236}">
                <a16:creationId xmlns:a16="http://schemas.microsoft.com/office/drawing/2014/main" id="{44817102-79E8-4CBA-8502-49556E2B8625}"/>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9782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90E0-7D07-4142-A631-761943E7A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7C5D3-F1A6-4761-ABE5-E2AD7CD6A15B}"/>
              </a:ext>
            </a:extLst>
          </p:cNvPr>
          <p:cNvSpPr>
            <a:spLocks noGrp="1"/>
          </p:cNvSpPr>
          <p:nvPr>
            <p:ph type="dt" sz="half" idx="10"/>
          </p:nvPr>
        </p:nvSpPr>
        <p:spPr/>
        <p:txBody>
          <a:bodyPr/>
          <a:lstStyle/>
          <a:p>
            <a:fld id="{0DD7B6A7-DBB5-1746-B897-BD8F1D8ADC73}" type="datetime1">
              <a:rPr lang="en-US" smtClean="0"/>
              <a:t>7/15/21</a:t>
            </a:fld>
            <a:endParaRPr lang="en-US"/>
          </a:p>
        </p:txBody>
      </p:sp>
      <p:sp>
        <p:nvSpPr>
          <p:cNvPr id="4" name="Footer Placeholder 3">
            <a:extLst>
              <a:ext uri="{FF2B5EF4-FFF2-40B4-BE49-F238E27FC236}">
                <a16:creationId xmlns:a16="http://schemas.microsoft.com/office/drawing/2014/main" id="{329652BC-A882-46F3-AB6D-A594439AE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ED45-1B72-44B7-B4AC-B96E26A29594}"/>
              </a:ext>
            </a:extLst>
          </p:cNvPr>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827528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CD8F-4177-450C-AFA1-954C6D9115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8AACC-76BC-49C5-B53E-04AE388DB977}"/>
              </a:ext>
            </a:extLst>
          </p:cNvPr>
          <p:cNvSpPr>
            <a:spLocks noGrp="1"/>
          </p:cNvSpPr>
          <p:nvPr>
            <p:ph type="dt" sz="half" idx="10"/>
          </p:nvPr>
        </p:nvSpPr>
        <p:spPr/>
        <p:txBody>
          <a:bodyPr/>
          <a:lstStyle/>
          <a:p>
            <a:fld id="{6C1BC3A4-1208-9A4E-A47F-455FCB3693CA}" type="datetime1">
              <a:rPr lang="en-US" smtClean="0"/>
              <a:t>7/15/21</a:t>
            </a:fld>
            <a:endParaRPr lang="en-US"/>
          </a:p>
        </p:txBody>
      </p:sp>
      <p:sp>
        <p:nvSpPr>
          <p:cNvPr id="4" name="Footer Placeholder 3">
            <a:extLst>
              <a:ext uri="{FF2B5EF4-FFF2-40B4-BE49-F238E27FC236}">
                <a16:creationId xmlns:a16="http://schemas.microsoft.com/office/drawing/2014/main" id="{6B7B003A-D7C8-4B49-B144-82BDE87DA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8AF0DA-F56A-472D-AEAD-88182745C0F8}"/>
              </a:ext>
            </a:extLst>
          </p:cNvPr>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162293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1597136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1075768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351683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6E89F-F2C9-E743-8487-4F5BC035AC5A}" type="datetime1">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95162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16218" y="793786"/>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85E93-0AFD-444D-981A-A82D47667DE9}" type="datetime1">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F8B4C-B701-4E0F-9DAB-F4BE5EBD1F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452AD09-1BA2-4972-8493-8FD22A475CC5}"/>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021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968439"/>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A440A7-C929-0546-87C5-5755152EC7E0}" type="datetime1">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292574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882440"/>
          </a:xfrm>
        </p:spPr>
        <p:txBody>
          <a:bodyPr>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3B354-E2EE-FE44-98FB-FE9B9AC9EBF6}" type="datetime1">
              <a:rPr lang="en-US" smtClean="0"/>
              <a:t>7/15/21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417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DB84F69D-A19E-2349-BE16-96C374C0597B}" type="datetime1">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115730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7CFD9C-7312-9C46-BEEF-41FE70547AF6}" type="datetime1">
              <a:rPr lang="en-US" smtClean="0"/>
              <a:t>7/15/21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CAF8B4C-B701-4E0F-9DAB-F4BE5EBD1F2A}" type="slidenum">
              <a:rPr lang="en-US" smtClean="0"/>
              <a:t>‹#›</a:t>
            </a:fld>
            <a:endParaRPr lang="en-US"/>
          </a:p>
        </p:txBody>
      </p:sp>
      <p:sp>
        <p:nvSpPr>
          <p:cNvPr id="10" name="Rectangle 9">
            <a:extLst>
              <a:ext uri="{FF2B5EF4-FFF2-40B4-BE49-F238E27FC236}">
                <a16:creationId xmlns:a16="http://schemas.microsoft.com/office/drawing/2014/main" id="{17AA629E-E77A-471D-8496-4A5B0464BA1F}"/>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29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BE875BF-145E-0B48-B708-4C232C91D5B0}" type="datetime1">
              <a:rPr lang="en-US" smtClean="0"/>
              <a:t>7/15/21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AF8B4C-B701-4E0F-9DAB-F4BE5EBD1F2A}" type="slidenum">
              <a:rPr lang="en-US" smtClean="0"/>
              <a:t>‹#›</a:t>
            </a:fld>
            <a:endParaRPr lang="en-US"/>
          </a:p>
        </p:txBody>
      </p:sp>
      <p:sp>
        <p:nvSpPr>
          <p:cNvPr id="10" name="Rectangle 9">
            <a:extLst>
              <a:ext uri="{FF2B5EF4-FFF2-40B4-BE49-F238E27FC236}">
                <a16:creationId xmlns:a16="http://schemas.microsoft.com/office/drawing/2014/main" id="{C70373F6-159B-4AF0-A6C5-D5823378CED6}"/>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68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597980"/>
            <a:ext cx="12188825" cy="126002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75" y="5597981"/>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1"/>
            <a:ext cx="12191985" cy="5597981"/>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309FF-05BF-C64D-A6F8-3F2428F44299}" type="datetime1">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F8B4C-B701-4E0F-9DAB-F4BE5EBD1F2A}" type="slidenum">
              <a:rPr lang="en-US" smtClean="0"/>
              <a:t>‹#›</a:t>
            </a:fld>
            <a:endParaRPr lang="en-US"/>
          </a:p>
        </p:txBody>
      </p:sp>
    </p:spTree>
    <p:extLst>
      <p:ext uri="{BB962C8B-B14F-4D97-AF65-F5344CB8AC3E}">
        <p14:creationId xmlns:p14="http://schemas.microsoft.com/office/powerpoint/2010/main" val="36603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A21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3787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562587"/>
            <a:ext cx="10058400" cy="430650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11EE09-3F56-9741-8E28-DB9C55B52E75}" type="datetime1">
              <a:rPr lang="en-US" smtClean="0"/>
              <a:t>7/15/21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a:solidFill>
                  <a:schemeClr val="bg1"/>
                </a:solidFill>
              </a:defRPr>
            </a:lvl1pPr>
          </a:lstStyle>
          <a:p>
            <a:fld id="{BCAF8B4C-B701-4E0F-9DAB-F4BE5EBD1F2A}" type="slidenum">
              <a:rPr lang="en-US" smtClean="0"/>
              <a:pPr/>
              <a:t>‹#›</a:t>
            </a:fld>
            <a:endParaRPr lang="en-US"/>
          </a:p>
        </p:txBody>
      </p:sp>
      <p:cxnSp>
        <p:nvCxnSpPr>
          <p:cNvPr id="10" name="Straight Connector 9"/>
          <p:cNvCxnSpPr/>
          <p:nvPr/>
        </p:nvCxnSpPr>
        <p:spPr>
          <a:xfrm>
            <a:off x="1112520" y="122855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5D58A8E-D811-4EF7-AC95-2A4C9617DAB9}"/>
              </a:ext>
            </a:extLst>
          </p:cNvPr>
          <p:cNvSpPr/>
          <p:nvPr userDrawn="1"/>
        </p:nvSpPr>
        <p:spPr>
          <a:xfrm>
            <a:off x="0" y="-11240"/>
            <a:ext cx="12188825" cy="64008"/>
          </a:xfrm>
          <a:prstGeom prst="rect">
            <a:avLst/>
          </a:prstGeom>
          <a:solidFill>
            <a:srgbClr val="EC5A3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
            <a:extLst>
              <a:ext uri="{FF2B5EF4-FFF2-40B4-BE49-F238E27FC236}">
                <a16:creationId xmlns:a16="http://schemas.microsoft.com/office/drawing/2014/main" id="{915A6DF2-0489-BB4A-839F-72B9B86518A2}"/>
              </a:ext>
            </a:extLst>
          </p:cNvPr>
          <p:cNvPicPr>
            <a:picLocks noChangeAspect="1"/>
          </p:cNvPicPr>
          <p:nvPr userDrawn="1"/>
        </p:nvPicPr>
        <p:blipFill>
          <a:blip r:embed="rId18">
            <a:extLst>
              <a:ext uri="{28A0092B-C50C-407E-A947-70E740481C1C}">
                <a14:useLocalDpi xmlns:a14="http://schemas.microsoft.com/office/drawing/2010/main"/>
              </a:ext>
            </a:extLst>
          </a:blip>
          <a:srcRect/>
          <a:stretch>
            <a:fillRect/>
          </a:stretch>
        </p:blipFill>
        <p:spPr bwMode="auto">
          <a:xfrm>
            <a:off x="9749137" y="354530"/>
            <a:ext cx="133034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5141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1" r:id="rId12"/>
    <p:sldLayoutId id="2147483752" r:id="rId13"/>
    <p:sldLayoutId id="2147483753" r:id="rId14"/>
    <p:sldLayoutId id="2147483754" r:id="rId15"/>
    <p:sldLayoutId id="2147483755" r:id="rId1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hyperlink" Target="mailto:carlene.fenton@dsctraining.co.uk" TargetMode="External"/><Relationship Id="rId3" Type="http://schemas.openxmlformats.org/officeDocument/2006/relationships/hyperlink" Target="mailto:amccourt@abiskenya.com" TargetMode="External"/><Relationship Id="rId7" Type="http://schemas.openxmlformats.org/officeDocument/2006/relationships/hyperlink" Target="https://twitter.com/ABISKenya" TargetMode="External"/><Relationship Id="rId2"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hyperlink" Target="http://www.facebook.com/ABISKenya" TargetMode="External"/><Relationship Id="rId11" Type="http://schemas.openxmlformats.org/officeDocument/2006/relationships/hyperlink" Target="https://twitter.com/dynamicclientsolutions" TargetMode="External"/><Relationship Id="rId5" Type="http://schemas.openxmlformats.org/officeDocument/2006/relationships/hyperlink" Target="http://www.abiskenya.com/" TargetMode="External"/><Relationship Id="rId10" Type="http://schemas.openxmlformats.org/officeDocument/2006/relationships/hyperlink" Target="http://www.facebook.com/DynamicClientSolutions" TargetMode="External"/><Relationship Id="rId4" Type="http://schemas.openxmlformats.org/officeDocument/2006/relationships/hyperlink" Target="http://abiskenya.com/" TargetMode="External"/><Relationship Id="rId9" Type="http://schemas.openxmlformats.org/officeDocument/2006/relationships/hyperlink" Target="http://www.dcstraining.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BADEA8-F80D-494D-A177-F0192E2C6497}"/>
              </a:ext>
            </a:extLst>
          </p:cNvPr>
          <p:cNvSpPr txBox="1">
            <a:spLocks/>
          </p:cNvSpPr>
          <p:nvPr/>
        </p:nvSpPr>
        <p:spPr>
          <a:xfrm>
            <a:off x="6941993" y="4618772"/>
            <a:ext cx="4829101" cy="123861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a:solidFill>
                  <a:schemeClr val="bg2">
                    <a:lumMod val="50000"/>
                  </a:schemeClr>
                </a:solidFill>
                <a:latin typeface="Segoe UI" panose="020B0502040204020203" pitchFamily="34" charset="0"/>
                <a:cs typeface="Segoe UI" panose="020B0502040204020203" pitchFamily="34" charset="0"/>
              </a:rPr>
              <a:t>2021</a:t>
            </a:r>
          </a:p>
        </p:txBody>
      </p:sp>
      <p:pic>
        <p:nvPicPr>
          <p:cNvPr id="5" name="Picture 1">
            <a:extLst>
              <a:ext uri="{FF2B5EF4-FFF2-40B4-BE49-F238E27FC236}">
                <a16:creationId xmlns:a16="http://schemas.microsoft.com/office/drawing/2014/main" id="{E836AAE3-541A-49B2-84AE-487A6663EF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7566" y="1418461"/>
            <a:ext cx="2041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3992B39-496F-48CB-A514-82C42DEFACCD}"/>
              </a:ext>
            </a:extLst>
          </p:cNvPr>
          <p:cNvCxnSpPr/>
          <p:nvPr/>
        </p:nvCxnSpPr>
        <p:spPr>
          <a:xfrm>
            <a:off x="7004016" y="4361656"/>
            <a:ext cx="4375231"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135B516-FE89-564D-A9D7-257287AF727B}"/>
              </a:ext>
            </a:extLst>
          </p:cNvPr>
          <p:cNvSpPr>
            <a:spLocks noGrp="1"/>
          </p:cNvSpPr>
          <p:nvPr>
            <p:ph type="sldNum" sz="quarter" idx="12"/>
          </p:nvPr>
        </p:nvSpPr>
        <p:spPr/>
        <p:txBody>
          <a:bodyPr/>
          <a:lstStyle/>
          <a:p>
            <a:fld id="{BCAF8B4C-B701-4E0F-9DAB-F4BE5EBD1F2A}" type="slidenum">
              <a:rPr lang="en-US" smtClean="0"/>
              <a:t>1</a:t>
            </a:fld>
            <a:endParaRPr lang="en-US" dirty="0"/>
          </a:p>
        </p:txBody>
      </p:sp>
      <p:pic>
        <p:nvPicPr>
          <p:cNvPr id="1026" name="Picture 2" descr="Architecture, Building, Business, City">
            <a:extLst>
              <a:ext uri="{FF2B5EF4-FFF2-40B4-BE49-F238E27FC236}">
                <a16:creationId xmlns:a16="http://schemas.microsoft.com/office/drawing/2014/main" id="{6CD48F3F-F22B-5944-9A32-E90BA6DA4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247"/>
            <a:ext cx="6282813" cy="62090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a:extLst>
              <a:ext uri="{FF2B5EF4-FFF2-40B4-BE49-F238E27FC236}">
                <a16:creationId xmlns:a16="http://schemas.microsoft.com/office/drawing/2014/main" id="{01B4BB12-9CD4-834F-8690-D8D03BEEFEE4}"/>
              </a:ext>
            </a:extLst>
          </p:cNvPr>
          <p:cNvSpPr txBox="1">
            <a:spLocks noChangeArrowheads="1"/>
          </p:cNvSpPr>
          <p:nvPr/>
        </p:nvSpPr>
        <p:spPr bwMode="auto">
          <a:xfrm>
            <a:off x="7472936" y="3648323"/>
            <a:ext cx="35588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3200" b="1" dirty="0">
                <a:solidFill>
                  <a:schemeClr val="tx1">
                    <a:lumMod val="75000"/>
                    <a:lumOff val="25000"/>
                  </a:schemeClr>
                </a:solidFill>
                <a:latin typeface="Microsoft JhengHei UI" panose="020B0604030504040204" pitchFamily="34" charset="-120"/>
                <a:ea typeface="Microsoft JhengHei UI" panose="020B0604030504040204" pitchFamily="34" charset="-120"/>
              </a:rPr>
              <a:t>Our Services</a:t>
            </a:r>
          </a:p>
        </p:txBody>
      </p:sp>
      <p:sp>
        <p:nvSpPr>
          <p:cNvPr id="13" name="TextBox 3">
            <a:extLst>
              <a:ext uri="{FF2B5EF4-FFF2-40B4-BE49-F238E27FC236}">
                <a16:creationId xmlns:a16="http://schemas.microsoft.com/office/drawing/2014/main" id="{A8B6066E-479A-8C40-9F24-36CADBF6C47E}"/>
              </a:ext>
            </a:extLst>
          </p:cNvPr>
          <p:cNvSpPr txBox="1">
            <a:spLocks noChangeArrowheads="1"/>
          </p:cNvSpPr>
          <p:nvPr/>
        </p:nvSpPr>
        <p:spPr bwMode="auto">
          <a:xfrm>
            <a:off x="6941993" y="5406176"/>
            <a:ext cx="506565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b="1" i="1" dirty="0">
                <a:solidFill>
                  <a:srgbClr val="002060"/>
                </a:solidFill>
                <a:latin typeface="Century Gothic" panose="020B0502020202020204" pitchFamily="34" charset="0"/>
                <a:ea typeface="Microsoft JhengHei" charset="0"/>
                <a:cs typeface="Microsoft JhengHei" charset="0"/>
              </a:rPr>
              <a:t>Providing Trustworthy advice &amp; guidance to businesses </a:t>
            </a:r>
            <a:r>
              <a:rPr lang="en-US" sz="2000" b="1" i="1">
                <a:solidFill>
                  <a:srgbClr val="002060"/>
                </a:solidFill>
                <a:latin typeface="Century Gothic" panose="020B0502020202020204" pitchFamily="34" charset="0"/>
                <a:ea typeface="Microsoft JhengHei" charset="0"/>
                <a:cs typeface="Microsoft JhengHei" charset="0"/>
              </a:rPr>
              <a:t>&amp; Individuals</a:t>
            </a:r>
            <a:endParaRPr lang="en-US" sz="2000" b="1" i="1" dirty="0">
              <a:solidFill>
                <a:srgbClr val="002060"/>
              </a:solidFill>
              <a:latin typeface="Century Gothic" panose="020B0502020202020204" pitchFamily="34" charset="0"/>
              <a:ea typeface="Microsoft JhengHei" charset="0"/>
              <a:cs typeface="Microsoft JhengHei" charset="0"/>
            </a:endParaRPr>
          </a:p>
        </p:txBody>
      </p:sp>
    </p:spTree>
    <p:extLst>
      <p:ext uri="{BB962C8B-B14F-4D97-AF65-F5344CB8AC3E}">
        <p14:creationId xmlns:p14="http://schemas.microsoft.com/office/powerpoint/2010/main" val="69081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0909BF7-350C-C743-BB2A-06D210768855}"/>
              </a:ext>
            </a:extLst>
          </p:cNvPr>
          <p:cNvSpPr>
            <a:spLocks noGrp="1"/>
          </p:cNvSpPr>
          <p:nvPr>
            <p:ph type="title"/>
          </p:nvPr>
        </p:nvSpPr>
        <p:spPr>
          <a:xfrm>
            <a:off x="1714500" y="510210"/>
            <a:ext cx="8077200" cy="887413"/>
          </a:xfrm>
        </p:spPr>
        <p:txBody>
          <a:bodyPr anchor="t"/>
          <a:lstStyle/>
          <a:p>
            <a:pPr algn="ctr"/>
            <a:r>
              <a:rPr lang="en-GB" altLang="en-US"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BPO Services</a:t>
            </a:r>
            <a:endParaRPr lang="en-GB" altLang="en-US" sz="3600" b="1" dirty="0">
              <a:latin typeface="Arial" panose="020B0604020202020204" pitchFamily="34" charset="0"/>
              <a:ea typeface="ＭＳ Ｐゴシック" panose="020B0600070205080204" pitchFamily="34" charset="-128"/>
            </a:endParaRPr>
          </a:p>
        </p:txBody>
      </p:sp>
      <p:sp>
        <p:nvSpPr>
          <p:cNvPr id="37891" name="TextBox 5">
            <a:extLst>
              <a:ext uri="{FF2B5EF4-FFF2-40B4-BE49-F238E27FC236}">
                <a16:creationId xmlns:a16="http://schemas.microsoft.com/office/drawing/2014/main" id="{0B33A8D9-63D1-214E-8AC5-7F0255CF4A8E}"/>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75ED53C-6484-C643-A88F-5E0195A6B6F2}" type="slidenum">
              <a:rPr lang="en-GB" altLang="en-US" sz="1400" smtClean="0"/>
              <a:pPr eaLnBrk="1" hangingPunct="1"/>
              <a:t>10</a:t>
            </a:fld>
            <a:endParaRPr lang="en-GB" altLang="en-US" sz="1400"/>
          </a:p>
        </p:txBody>
      </p:sp>
      <p:grpSp>
        <p:nvGrpSpPr>
          <p:cNvPr id="7" name="Group 6">
            <a:extLst>
              <a:ext uri="{FF2B5EF4-FFF2-40B4-BE49-F238E27FC236}">
                <a16:creationId xmlns:a16="http://schemas.microsoft.com/office/drawing/2014/main" id="{A9377288-F6CF-3F42-8785-C9F04D3ACCEC}"/>
              </a:ext>
            </a:extLst>
          </p:cNvPr>
          <p:cNvGrpSpPr/>
          <p:nvPr/>
        </p:nvGrpSpPr>
        <p:grpSpPr>
          <a:xfrm>
            <a:off x="3666066" y="1682518"/>
            <a:ext cx="4859867" cy="3824723"/>
            <a:chOff x="1207852" y="1857712"/>
            <a:chExt cx="4906531" cy="4292382"/>
          </a:xfrm>
        </p:grpSpPr>
        <p:grpSp>
          <p:nvGrpSpPr>
            <p:cNvPr id="8" name="Group 7">
              <a:extLst>
                <a:ext uri="{FF2B5EF4-FFF2-40B4-BE49-F238E27FC236}">
                  <a16:creationId xmlns:a16="http://schemas.microsoft.com/office/drawing/2014/main" id="{2ED2BA2C-7C04-BF49-8904-7191BF890142}"/>
                </a:ext>
              </a:extLst>
            </p:cNvPr>
            <p:cNvGrpSpPr/>
            <p:nvPr/>
          </p:nvGrpSpPr>
          <p:grpSpPr>
            <a:xfrm>
              <a:off x="1207852" y="1857712"/>
              <a:ext cx="4906531" cy="4292382"/>
              <a:chOff x="774230" y="834529"/>
              <a:chExt cx="5931370" cy="5188942"/>
            </a:xfrm>
          </p:grpSpPr>
          <p:grpSp>
            <p:nvGrpSpPr>
              <p:cNvPr id="13" name="Group 12">
                <a:extLst>
                  <a:ext uri="{FF2B5EF4-FFF2-40B4-BE49-F238E27FC236}">
                    <a16:creationId xmlns:a16="http://schemas.microsoft.com/office/drawing/2014/main" id="{F9F36B2C-3502-8A42-AA86-4E3A5638B1B6}"/>
                  </a:ext>
                </a:extLst>
              </p:cNvPr>
              <p:cNvGrpSpPr/>
              <p:nvPr/>
            </p:nvGrpSpPr>
            <p:grpSpPr>
              <a:xfrm>
                <a:off x="774230" y="834529"/>
                <a:ext cx="5931370" cy="5188942"/>
                <a:chOff x="1207852" y="1193006"/>
                <a:chExt cx="4679950" cy="4094163"/>
              </a:xfrm>
            </p:grpSpPr>
            <p:sp>
              <p:nvSpPr>
                <p:cNvPr id="22" name="Freeform 22">
                  <a:extLst>
                    <a:ext uri="{FF2B5EF4-FFF2-40B4-BE49-F238E27FC236}">
                      <a16:creationId xmlns:a16="http://schemas.microsoft.com/office/drawing/2014/main" id="{BE33A7DE-7429-D14A-B11B-92E1822CADC4}"/>
                    </a:ext>
                  </a:extLst>
                </p:cNvPr>
                <p:cNvSpPr>
                  <a:spLocks/>
                </p:cNvSpPr>
                <p:nvPr/>
              </p:nvSpPr>
              <p:spPr bwMode="auto">
                <a:xfrm>
                  <a:off x="1385652" y="1193006"/>
                  <a:ext cx="2870200" cy="3633788"/>
                </a:xfrm>
                <a:custGeom>
                  <a:avLst/>
                  <a:gdLst>
                    <a:gd name="T0" fmla="*/ 308 w 761"/>
                    <a:gd name="T1" fmla="*/ 646 h 963"/>
                    <a:gd name="T2" fmla="*/ 593 w 761"/>
                    <a:gd name="T3" fmla="*/ 530 h 963"/>
                    <a:gd name="T4" fmla="*/ 643 w 761"/>
                    <a:gd name="T5" fmla="*/ 548 h 963"/>
                    <a:gd name="T6" fmla="*/ 752 w 761"/>
                    <a:gd name="T7" fmla="*/ 712 h 963"/>
                    <a:gd name="T8" fmla="*/ 748 w 761"/>
                    <a:gd name="T9" fmla="*/ 519 h 963"/>
                    <a:gd name="T10" fmla="*/ 599 w 761"/>
                    <a:gd name="T11" fmla="*/ 21 h 963"/>
                    <a:gd name="T12" fmla="*/ 536 w 761"/>
                    <a:gd name="T13" fmla="*/ 34 h 963"/>
                    <a:gd name="T14" fmla="*/ 0 w 761"/>
                    <a:gd name="T15" fmla="*/ 963 h 963"/>
                    <a:gd name="T16" fmla="*/ 308 w 761"/>
                    <a:gd name="T17" fmla="*/ 6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963">
                      <a:moveTo>
                        <a:pt x="308" y="646"/>
                      </a:moveTo>
                      <a:cubicBezTo>
                        <a:pt x="421" y="555"/>
                        <a:pt x="517" y="516"/>
                        <a:pt x="593" y="530"/>
                      </a:cubicBezTo>
                      <a:cubicBezTo>
                        <a:pt x="611" y="533"/>
                        <a:pt x="627" y="539"/>
                        <a:pt x="643" y="548"/>
                      </a:cubicBezTo>
                      <a:cubicBezTo>
                        <a:pt x="707" y="575"/>
                        <a:pt x="752" y="638"/>
                        <a:pt x="752" y="712"/>
                      </a:cubicBezTo>
                      <a:cubicBezTo>
                        <a:pt x="761" y="661"/>
                        <a:pt x="760" y="596"/>
                        <a:pt x="748" y="519"/>
                      </a:cubicBezTo>
                      <a:cubicBezTo>
                        <a:pt x="720" y="341"/>
                        <a:pt x="656" y="158"/>
                        <a:pt x="599" y="21"/>
                      </a:cubicBezTo>
                      <a:cubicBezTo>
                        <a:pt x="579" y="0"/>
                        <a:pt x="553" y="5"/>
                        <a:pt x="536" y="34"/>
                      </a:cubicBezTo>
                      <a:cubicBezTo>
                        <a:pt x="0" y="963"/>
                        <a:pt x="0" y="963"/>
                        <a:pt x="0" y="963"/>
                      </a:cubicBezTo>
                      <a:cubicBezTo>
                        <a:pt x="84" y="858"/>
                        <a:pt x="191" y="740"/>
                        <a:pt x="308" y="646"/>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23">
                  <a:extLst>
                    <a:ext uri="{FF2B5EF4-FFF2-40B4-BE49-F238E27FC236}">
                      <a16:creationId xmlns:a16="http://schemas.microsoft.com/office/drawing/2014/main" id="{658C8C19-7392-C844-BC43-46BDC9E7F916}"/>
                    </a:ext>
                  </a:extLst>
                </p:cNvPr>
                <p:cNvSpPr>
                  <a:spLocks/>
                </p:cNvSpPr>
                <p:nvPr/>
              </p:nvSpPr>
              <p:spPr bwMode="auto">
                <a:xfrm>
                  <a:off x="3214452" y="1589881"/>
                  <a:ext cx="2673350" cy="3678238"/>
                </a:xfrm>
                <a:custGeom>
                  <a:avLst/>
                  <a:gdLst>
                    <a:gd name="T0" fmla="*/ 236 w 709"/>
                    <a:gd name="T1" fmla="*/ 716 h 975"/>
                    <a:gd name="T2" fmla="*/ 196 w 709"/>
                    <a:gd name="T3" fmla="*/ 751 h 975"/>
                    <a:gd name="T4" fmla="*/ 88 w 709"/>
                    <a:gd name="T5" fmla="*/ 786 h 975"/>
                    <a:gd name="T6" fmla="*/ 0 w 709"/>
                    <a:gd name="T7" fmla="*/ 763 h 975"/>
                    <a:gd name="T8" fmla="*/ 169 w 709"/>
                    <a:gd name="T9" fmla="*/ 856 h 975"/>
                    <a:gd name="T10" fmla="*/ 682 w 709"/>
                    <a:gd name="T11" fmla="*/ 975 h 975"/>
                    <a:gd name="T12" fmla="*/ 694 w 709"/>
                    <a:gd name="T13" fmla="*/ 917 h 975"/>
                    <a:gd name="T14" fmla="*/ 164 w 709"/>
                    <a:gd name="T15" fmla="*/ 0 h 975"/>
                    <a:gd name="T16" fmla="*/ 279 w 709"/>
                    <a:gd name="T17" fmla="*/ 411 h 975"/>
                    <a:gd name="T18" fmla="*/ 236 w 709"/>
                    <a:gd name="T19" fmla="*/ 716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975">
                      <a:moveTo>
                        <a:pt x="236" y="716"/>
                      </a:moveTo>
                      <a:cubicBezTo>
                        <a:pt x="225" y="730"/>
                        <a:pt x="211" y="741"/>
                        <a:pt x="196" y="751"/>
                      </a:cubicBezTo>
                      <a:cubicBezTo>
                        <a:pt x="166" y="773"/>
                        <a:pt x="129" y="786"/>
                        <a:pt x="88" y="786"/>
                      </a:cubicBezTo>
                      <a:cubicBezTo>
                        <a:pt x="56" y="786"/>
                        <a:pt x="26" y="778"/>
                        <a:pt x="0" y="763"/>
                      </a:cubicBezTo>
                      <a:cubicBezTo>
                        <a:pt x="40" y="797"/>
                        <a:pt x="97" y="828"/>
                        <a:pt x="169" y="856"/>
                      </a:cubicBezTo>
                      <a:cubicBezTo>
                        <a:pt x="341" y="922"/>
                        <a:pt x="535" y="957"/>
                        <a:pt x="682" y="975"/>
                      </a:cubicBezTo>
                      <a:cubicBezTo>
                        <a:pt x="703" y="966"/>
                        <a:pt x="709" y="943"/>
                        <a:pt x="694" y="917"/>
                      </a:cubicBezTo>
                      <a:cubicBezTo>
                        <a:pt x="164" y="0"/>
                        <a:pt x="164" y="0"/>
                        <a:pt x="164" y="0"/>
                      </a:cubicBezTo>
                      <a:cubicBezTo>
                        <a:pt x="211" y="123"/>
                        <a:pt x="257" y="268"/>
                        <a:pt x="279" y="411"/>
                      </a:cubicBezTo>
                      <a:cubicBezTo>
                        <a:pt x="301" y="555"/>
                        <a:pt x="287" y="657"/>
                        <a:pt x="236" y="716"/>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4">
                  <a:extLst>
                    <a:ext uri="{FF2B5EF4-FFF2-40B4-BE49-F238E27FC236}">
                      <a16:creationId xmlns:a16="http://schemas.microsoft.com/office/drawing/2014/main" id="{C9CD692F-B7AB-F24E-A4DC-01C405C59CC0}"/>
                    </a:ext>
                  </a:extLst>
                </p:cNvPr>
                <p:cNvSpPr>
                  <a:spLocks/>
                </p:cNvSpPr>
                <p:nvPr/>
              </p:nvSpPr>
              <p:spPr bwMode="auto">
                <a:xfrm>
                  <a:off x="1207852" y="3298031"/>
                  <a:ext cx="4268788" cy="1989138"/>
                </a:xfrm>
                <a:custGeom>
                  <a:avLst/>
                  <a:gdLst>
                    <a:gd name="T0" fmla="*/ 452 w 1132"/>
                    <a:gd name="T1" fmla="*/ 229 h 527"/>
                    <a:gd name="T2" fmla="*/ 443 w 1132"/>
                    <a:gd name="T3" fmla="*/ 177 h 527"/>
                    <a:gd name="T4" fmla="*/ 442 w 1132"/>
                    <a:gd name="T5" fmla="*/ 155 h 527"/>
                    <a:gd name="T6" fmla="*/ 530 w 1132"/>
                    <a:gd name="T7" fmla="*/ 0 h 527"/>
                    <a:gd name="T8" fmla="*/ 365 w 1132"/>
                    <a:gd name="T9" fmla="*/ 101 h 527"/>
                    <a:gd name="T10" fmla="*/ 5 w 1132"/>
                    <a:gd name="T11" fmla="*/ 484 h 527"/>
                    <a:gd name="T12" fmla="*/ 49 w 1132"/>
                    <a:gd name="T13" fmla="*/ 527 h 527"/>
                    <a:gd name="T14" fmla="*/ 1132 w 1132"/>
                    <a:gd name="T15" fmla="*/ 527 h 527"/>
                    <a:gd name="T16" fmla="*/ 696 w 1132"/>
                    <a:gd name="T17" fmla="*/ 418 h 527"/>
                    <a:gd name="T18" fmla="*/ 452 w 1132"/>
                    <a:gd name="T19" fmla="*/ 22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527">
                      <a:moveTo>
                        <a:pt x="452" y="229"/>
                      </a:moveTo>
                      <a:cubicBezTo>
                        <a:pt x="446" y="212"/>
                        <a:pt x="443" y="195"/>
                        <a:pt x="443" y="177"/>
                      </a:cubicBezTo>
                      <a:cubicBezTo>
                        <a:pt x="442" y="169"/>
                        <a:pt x="442" y="162"/>
                        <a:pt x="442" y="155"/>
                      </a:cubicBezTo>
                      <a:cubicBezTo>
                        <a:pt x="442" y="89"/>
                        <a:pt x="477" y="31"/>
                        <a:pt x="530" y="0"/>
                      </a:cubicBezTo>
                      <a:cubicBezTo>
                        <a:pt x="481" y="18"/>
                        <a:pt x="426" y="52"/>
                        <a:pt x="365" y="101"/>
                      </a:cubicBezTo>
                      <a:cubicBezTo>
                        <a:pt x="222" y="216"/>
                        <a:pt x="95" y="366"/>
                        <a:pt x="5" y="484"/>
                      </a:cubicBezTo>
                      <a:cubicBezTo>
                        <a:pt x="0" y="509"/>
                        <a:pt x="17" y="527"/>
                        <a:pt x="49" y="527"/>
                      </a:cubicBezTo>
                      <a:cubicBezTo>
                        <a:pt x="1132" y="527"/>
                        <a:pt x="1132" y="527"/>
                        <a:pt x="1132" y="527"/>
                      </a:cubicBezTo>
                      <a:cubicBezTo>
                        <a:pt x="998" y="506"/>
                        <a:pt x="839" y="473"/>
                        <a:pt x="696" y="418"/>
                      </a:cubicBezTo>
                      <a:cubicBezTo>
                        <a:pt x="560" y="366"/>
                        <a:pt x="478" y="302"/>
                        <a:pt x="452" y="22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 name="Freeform 37">
                <a:extLst>
                  <a:ext uri="{FF2B5EF4-FFF2-40B4-BE49-F238E27FC236}">
                    <a16:creationId xmlns:a16="http://schemas.microsoft.com/office/drawing/2014/main" id="{9580BD76-DFD9-B440-A0DB-C76B9B26FC49}"/>
                  </a:ext>
                </a:extLst>
              </p:cNvPr>
              <p:cNvSpPr>
                <a:spLocks noEditPoints="1"/>
              </p:cNvSpPr>
              <p:nvPr/>
            </p:nvSpPr>
            <p:spPr bwMode="auto">
              <a:xfrm>
                <a:off x="5710143" y="5129731"/>
                <a:ext cx="536126" cy="55815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15" name="Freeform 6">
                <a:extLst>
                  <a:ext uri="{FF2B5EF4-FFF2-40B4-BE49-F238E27FC236}">
                    <a16:creationId xmlns:a16="http://schemas.microsoft.com/office/drawing/2014/main" id="{4DE33DE6-5371-FB4E-A9B3-87297D84CC70}"/>
                  </a:ext>
                </a:extLst>
              </p:cNvPr>
              <p:cNvSpPr>
                <a:spLocks noEditPoints="1"/>
              </p:cNvSpPr>
              <p:nvPr/>
            </p:nvSpPr>
            <p:spPr bwMode="auto">
              <a:xfrm>
                <a:off x="1203083" y="5408806"/>
                <a:ext cx="459331" cy="459098"/>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nvGrpSpPr>
              <p:cNvPr id="16" name="Group 15">
                <a:extLst>
                  <a:ext uri="{FF2B5EF4-FFF2-40B4-BE49-F238E27FC236}">
                    <a16:creationId xmlns:a16="http://schemas.microsoft.com/office/drawing/2014/main" id="{FA27846F-1ACB-CB47-B3BF-97F89902A858}"/>
                  </a:ext>
                </a:extLst>
              </p:cNvPr>
              <p:cNvGrpSpPr/>
              <p:nvPr/>
            </p:nvGrpSpPr>
            <p:grpSpPr>
              <a:xfrm>
                <a:off x="3431074" y="1366310"/>
                <a:ext cx="505074" cy="415978"/>
                <a:chOff x="3040063" y="2486025"/>
                <a:chExt cx="3779838" cy="3113087"/>
              </a:xfrm>
              <a:solidFill>
                <a:schemeClr val="bg1"/>
              </a:solidFill>
            </p:grpSpPr>
            <p:sp>
              <p:nvSpPr>
                <p:cNvPr id="20" name="Freeform 21">
                  <a:extLst>
                    <a:ext uri="{FF2B5EF4-FFF2-40B4-BE49-F238E27FC236}">
                      <a16:creationId xmlns:a16="http://schemas.microsoft.com/office/drawing/2014/main" id="{83A0C8E0-496E-6248-8FF4-673E6872EFCB}"/>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21" name="Freeform 22">
                  <a:extLst>
                    <a:ext uri="{FF2B5EF4-FFF2-40B4-BE49-F238E27FC236}">
                      <a16:creationId xmlns:a16="http://schemas.microsoft.com/office/drawing/2014/main" id="{9FD3B4FC-2700-5E45-8F3D-477610B1D42C}"/>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sp>
            <p:nvSpPr>
              <p:cNvPr id="17" name="TextBox 16">
                <a:extLst>
                  <a:ext uri="{FF2B5EF4-FFF2-40B4-BE49-F238E27FC236}">
                    <a16:creationId xmlns:a16="http://schemas.microsoft.com/office/drawing/2014/main" id="{FD6FA8FA-CC19-DC42-8551-9491E7DC1241}"/>
                  </a:ext>
                </a:extLst>
              </p:cNvPr>
              <p:cNvSpPr txBox="1"/>
              <p:nvPr/>
            </p:nvSpPr>
            <p:spPr>
              <a:xfrm>
                <a:off x="3090860" y="2103241"/>
                <a:ext cx="1121014" cy="375800"/>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HRM.</a:t>
                </a:r>
                <a:endParaRPr lang="en-GB" sz="1200" dirty="0">
                  <a:solidFill>
                    <a:schemeClr val="bg1"/>
                  </a:solidFill>
                </a:endParaRPr>
              </a:p>
            </p:txBody>
          </p:sp>
          <p:sp>
            <p:nvSpPr>
              <p:cNvPr id="18" name="TextBox 17">
                <a:extLst>
                  <a:ext uri="{FF2B5EF4-FFF2-40B4-BE49-F238E27FC236}">
                    <a16:creationId xmlns:a16="http://schemas.microsoft.com/office/drawing/2014/main" id="{07B88CAC-C8C6-7042-9D22-E360EABF26CE}"/>
                  </a:ext>
                </a:extLst>
              </p:cNvPr>
              <p:cNvSpPr txBox="1"/>
              <p:nvPr/>
            </p:nvSpPr>
            <p:spPr>
              <a:xfrm>
                <a:off x="4546025" y="4514576"/>
                <a:ext cx="1334074" cy="375800"/>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Admin</a:t>
                </a:r>
                <a:endParaRPr lang="en-GB" sz="1200" dirty="0">
                  <a:solidFill>
                    <a:schemeClr val="bg1"/>
                  </a:solidFill>
                </a:endParaRPr>
              </a:p>
            </p:txBody>
          </p:sp>
          <p:sp>
            <p:nvSpPr>
              <p:cNvPr id="19" name="TextBox 18">
                <a:extLst>
                  <a:ext uri="{FF2B5EF4-FFF2-40B4-BE49-F238E27FC236}">
                    <a16:creationId xmlns:a16="http://schemas.microsoft.com/office/drawing/2014/main" id="{30B70A6C-617B-EB46-B930-B4F04AFA845E}"/>
                  </a:ext>
                </a:extLst>
              </p:cNvPr>
              <p:cNvSpPr txBox="1"/>
              <p:nvPr/>
            </p:nvSpPr>
            <p:spPr>
              <a:xfrm>
                <a:off x="1653403" y="4514576"/>
                <a:ext cx="1334074" cy="626334"/>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Book Keeping</a:t>
                </a:r>
                <a:endParaRPr lang="en-GB" sz="1200" dirty="0">
                  <a:solidFill>
                    <a:schemeClr val="bg1"/>
                  </a:solidFill>
                </a:endParaRPr>
              </a:p>
            </p:txBody>
          </p:sp>
        </p:grpSp>
        <p:grpSp>
          <p:nvGrpSpPr>
            <p:cNvPr id="9" name="Group 8">
              <a:extLst>
                <a:ext uri="{FF2B5EF4-FFF2-40B4-BE49-F238E27FC236}">
                  <a16:creationId xmlns:a16="http://schemas.microsoft.com/office/drawing/2014/main" id="{50641D4B-90C8-4744-80B9-38BDB53F73C9}"/>
                </a:ext>
              </a:extLst>
            </p:cNvPr>
            <p:cNvGrpSpPr/>
            <p:nvPr/>
          </p:nvGrpSpPr>
          <p:grpSpPr>
            <a:xfrm>
              <a:off x="2998795" y="3952223"/>
              <a:ext cx="1357014" cy="1357014"/>
              <a:chOff x="1211994" y="1112191"/>
              <a:chExt cx="1357014" cy="1357014"/>
            </a:xfrm>
          </p:grpSpPr>
          <p:sp>
            <p:nvSpPr>
              <p:cNvPr id="10" name="Oval 9">
                <a:extLst>
                  <a:ext uri="{FF2B5EF4-FFF2-40B4-BE49-F238E27FC236}">
                    <a16:creationId xmlns:a16="http://schemas.microsoft.com/office/drawing/2014/main" id="{AB67CB43-2146-A548-AA6C-1AC9701CC7E0}"/>
                  </a:ext>
                </a:extLst>
              </p:cNvPr>
              <p:cNvSpPr/>
              <p:nvPr/>
            </p:nvSpPr>
            <p:spPr>
              <a:xfrm>
                <a:off x="1211994" y="1112191"/>
                <a:ext cx="1357014" cy="1357014"/>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D4A7F590-A72D-BB48-A08F-EB4A0F322C67}"/>
                  </a:ext>
                </a:extLst>
              </p:cNvPr>
              <p:cNvSpPr txBox="1"/>
              <p:nvPr/>
            </p:nvSpPr>
            <p:spPr>
              <a:xfrm>
                <a:off x="1410724" y="1310921"/>
                <a:ext cx="959554" cy="959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1600" kern="1200" dirty="0"/>
                  <a:t>BPO Services</a:t>
                </a:r>
              </a:p>
            </p:txBody>
          </p:sp>
        </p:grpSp>
      </p:grpSp>
    </p:spTree>
    <p:extLst>
      <p:ext uri="{BB962C8B-B14F-4D97-AF65-F5344CB8AC3E}">
        <p14:creationId xmlns:p14="http://schemas.microsoft.com/office/powerpoint/2010/main" val="277840135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0F3A92DA-6939-43D3-9E63-B1150867BEFE}"/>
              </a:ext>
            </a:extLst>
          </p:cNvPr>
          <p:cNvSpPr txBox="1"/>
          <p:nvPr/>
        </p:nvSpPr>
        <p:spPr>
          <a:xfrm>
            <a:off x="930375" y="2795755"/>
            <a:ext cx="2068188" cy="738664"/>
          </a:xfrm>
          <a:prstGeom prst="rect">
            <a:avLst/>
          </a:prstGeom>
          <a:noFill/>
        </p:spPr>
        <p:txBody>
          <a:bodyPr wrap="square" rtlCol="0" anchor="ctr">
            <a:spAutoFit/>
          </a:bodyPr>
          <a:lstStyle/>
          <a:p>
            <a:pPr algn="r"/>
            <a:r>
              <a:rPr lang="en-GB" sz="1400" dirty="0">
                <a:solidFill>
                  <a:schemeClr val="tx1">
                    <a:lumMod val="95000"/>
                    <a:lumOff val="5000"/>
                  </a:schemeClr>
                </a:solidFill>
                <a:latin typeface="Open Sans" panose="020B0606030504020204" pitchFamily="34" charset="0"/>
              </a:rPr>
              <a:t>Conducting an Assessment of Business Needs</a:t>
            </a:r>
          </a:p>
        </p:txBody>
      </p:sp>
      <p:sp>
        <p:nvSpPr>
          <p:cNvPr id="54" name="TextBox 53">
            <a:extLst>
              <a:ext uri="{FF2B5EF4-FFF2-40B4-BE49-F238E27FC236}">
                <a16:creationId xmlns:a16="http://schemas.microsoft.com/office/drawing/2014/main" id="{353B0F5C-8E77-488C-B188-0AEB3AAA3520}"/>
              </a:ext>
            </a:extLst>
          </p:cNvPr>
          <p:cNvSpPr txBox="1"/>
          <p:nvPr/>
        </p:nvSpPr>
        <p:spPr>
          <a:xfrm>
            <a:off x="8712803" y="3988214"/>
            <a:ext cx="2510856" cy="523220"/>
          </a:xfrm>
          <a:prstGeom prst="rect">
            <a:avLst/>
          </a:prstGeom>
          <a:noFill/>
        </p:spPr>
        <p:txBody>
          <a:bodyPr wrap="square" rtlCol="0" anchor="ctr">
            <a:spAutoFit/>
          </a:bodyPr>
          <a:lstStyle/>
          <a:p>
            <a:r>
              <a:rPr lang="en-GB" sz="1400" dirty="0">
                <a:solidFill>
                  <a:schemeClr val="tx1">
                    <a:lumMod val="95000"/>
                    <a:lumOff val="5000"/>
                  </a:schemeClr>
                </a:solidFill>
                <a:latin typeface="Open Sans" panose="020B0606030504020204" pitchFamily="34" charset="0"/>
              </a:rPr>
              <a:t>Development of Scope of work</a:t>
            </a:r>
          </a:p>
        </p:txBody>
      </p:sp>
      <p:sp>
        <p:nvSpPr>
          <p:cNvPr id="55" name="TextBox 54">
            <a:extLst>
              <a:ext uri="{FF2B5EF4-FFF2-40B4-BE49-F238E27FC236}">
                <a16:creationId xmlns:a16="http://schemas.microsoft.com/office/drawing/2014/main" id="{B4F539EB-4243-4081-83CB-6786EBE7481E}"/>
              </a:ext>
            </a:extLst>
          </p:cNvPr>
          <p:cNvSpPr txBox="1"/>
          <p:nvPr/>
        </p:nvSpPr>
        <p:spPr>
          <a:xfrm>
            <a:off x="952904" y="4513927"/>
            <a:ext cx="2816265" cy="523220"/>
          </a:xfrm>
          <a:prstGeom prst="rect">
            <a:avLst/>
          </a:prstGeom>
          <a:noFill/>
        </p:spPr>
        <p:txBody>
          <a:bodyPr wrap="square" rtlCol="0" anchor="ctr">
            <a:spAutoFit/>
          </a:bodyPr>
          <a:lstStyle/>
          <a:p>
            <a:pPr algn="r"/>
            <a:r>
              <a:rPr lang="en-GB" sz="1400" dirty="0">
                <a:solidFill>
                  <a:schemeClr val="tx1">
                    <a:lumMod val="95000"/>
                    <a:lumOff val="5000"/>
                  </a:schemeClr>
                </a:solidFill>
                <a:latin typeface="Open Sans" panose="020B0606030504020204" pitchFamily="34" charset="0"/>
              </a:rPr>
              <a:t>Agreement, management  &amp; governance of outsourcing</a:t>
            </a:r>
          </a:p>
        </p:txBody>
      </p:sp>
      <p:cxnSp>
        <p:nvCxnSpPr>
          <p:cNvPr id="34" name="Straight Arrow Connector 33">
            <a:extLst>
              <a:ext uri="{FF2B5EF4-FFF2-40B4-BE49-F238E27FC236}">
                <a16:creationId xmlns:a16="http://schemas.microsoft.com/office/drawing/2014/main" id="{FCD36F0E-744E-42C3-956B-901FE62FFEA5}"/>
              </a:ext>
            </a:extLst>
          </p:cNvPr>
          <p:cNvCxnSpPr>
            <a:cxnSpLocks/>
          </p:cNvCxnSpPr>
          <p:nvPr/>
        </p:nvCxnSpPr>
        <p:spPr>
          <a:xfrm flipH="1">
            <a:off x="3000708" y="3292675"/>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49CCDE-352C-4C21-9C5A-DBA3F6E1D5D4}"/>
              </a:ext>
            </a:extLst>
          </p:cNvPr>
          <p:cNvCxnSpPr>
            <a:cxnSpLocks/>
          </p:cNvCxnSpPr>
          <p:nvPr/>
        </p:nvCxnSpPr>
        <p:spPr>
          <a:xfrm>
            <a:off x="8277213" y="4206894"/>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0CF098-F9FD-4E42-8B8D-4A0EA658E7C3}"/>
              </a:ext>
            </a:extLst>
          </p:cNvPr>
          <p:cNvCxnSpPr>
            <a:cxnSpLocks/>
          </p:cNvCxnSpPr>
          <p:nvPr/>
        </p:nvCxnSpPr>
        <p:spPr>
          <a:xfrm flipH="1">
            <a:off x="3834729" y="4635926"/>
            <a:ext cx="57105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E1C6F7BC-66C8-D544-9753-A92B073BA95F}"/>
              </a:ext>
            </a:extLst>
          </p:cNvPr>
          <p:cNvSpPr>
            <a:spLocks noGrp="1" noChangeArrowheads="1"/>
          </p:cNvSpPr>
          <p:nvPr>
            <p:ph type="title"/>
          </p:nvPr>
        </p:nvSpPr>
        <p:spPr>
          <a:xfrm>
            <a:off x="2101669" y="63200"/>
            <a:ext cx="7772400" cy="1066800"/>
          </a:xfrm>
        </p:spPr>
        <p:txBody>
          <a:bodyPr/>
          <a:lstStyle/>
          <a:p>
            <a:pPr algn="ctr" eaLnBrk="1" hangingPunct="1"/>
            <a:r>
              <a:rPr lang="en-US" altLang="en-US" sz="3200" b="0" dirty="0">
                <a:solidFill>
                  <a:srgbClr val="C00000"/>
                </a:solidFill>
                <a:latin typeface="Microsoft JhengHei" panose="020B0604030504040204" pitchFamily="34" charset="-120"/>
                <a:ea typeface="Microsoft JhengHei" panose="020B0604030504040204" pitchFamily="34" charset="-120"/>
              </a:rPr>
              <a:t>The BPO Process</a:t>
            </a:r>
          </a:p>
        </p:txBody>
      </p:sp>
      <p:sp>
        <p:nvSpPr>
          <p:cNvPr id="24" name="TextBox 5">
            <a:extLst>
              <a:ext uri="{FF2B5EF4-FFF2-40B4-BE49-F238E27FC236}">
                <a16:creationId xmlns:a16="http://schemas.microsoft.com/office/drawing/2014/main" id="{0BB36252-65BA-7C4E-87C5-3600CEF89D74}"/>
              </a:ext>
            </a:extLst>
          </p:cNvPr>
          <p:cNvSpPr txBox="1">
            <a:spLocks noChangeArrowheads="1"/>
          </p:cNvSpPr>
          <p:nvPr/>
        </p:nvSpPr>
        <p:spPr bwMode="auto">
          <a:xfrm>
            <a:off x="1228020" y="1434539"/>
            <a:ext cx="901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800" b="1" i="1" dirty="0">
                <a:solidFill>
                  <a:srgbClr val="002060"/>
                </a:solidFill>
                <a:latin typeface="Century Gothic" panose="020B0502020202020204" pitchFamily="34" charset="0"/>
                <a:cs typeface="Arial" panose="020B0604020202020204" pitchFamily="34" charset="0"/>
              </a:rPr>
              <a:t>Adopting innovative solutions to core activities through BPO can see your business grow &amp; outperform others</a:t>
            </a:r>
          </a:p>
        </p:txBody>
      </p:sp>
      <p:grpSp>
        <p:nvGrpSpPr>
          <p:cNvPr id="20" name="Group 19">
            <a:extLst>
              <a:ext uri="{FF2B5EF4-FFF2-40B4-BE49-F238E27FC236}">
                <a16:creationId xmlns:a16="http://schemas.microsoft.com/office/drawing/2014/main" id="{9B46D8F9-61A0-1448-87E6-4CB17136ADA6}"/>
              </a:ext>
            </a:extLst>
          </p:cNvPr>
          <p:cNvGrpSpPr/>
          <p:nvPr/>
        </p:nvGrpSpPr>
        <p:grpSpPr>
          <a:xfrm>
            <a:off x="3436298" y="3025690"/>
            <a:ext cx="4601320" cy="2397771"/>
            <a:chOff x="3415375" y="1844066"/>
            <a:chExt cx="5421842" cy="3145449"/>
          </a:xfrm>
        </p:grpSpPr>
        <p:grpSp>
          <p:nvGrpSpPr>
            <p:cNvPr id="21" name="Group 20">
              <a:extLst>
                <a:ext uri="{FF2B5EF4-FFF2-40B4-BE49-F238E27FC236}">
                  <a16:creationId xmlns:a16="http://schemas.microsoft.com/office/drawing/2014/main" id="{6625F553-332B-5D43-88D4-3A72600CA768}"/>
                </a:ext>
              </a:extLst>
            </p:cNvPr>
            <p:cNvGrpSpPr/>
            <p:nvPr/>
          </p:nvGrpSpPr>
          <p:grpSpPr>
            <a:xfrm>
              <a:off x="3415375" y="1844066"/>
              <a:ext cx="5421842" cy="3092997"/>
              <a:chOff x="3255962" y="1749245"/>
              <a:chExt cx="5676900" cy="3238501"/>
            </a:xfrm>
          </p:grpSpPr>
          <p:sp>
            <p:nvSpPr>
              <p:cNvPr id="30" name="Freeform 5">
                <a:extLst>
                  <a:ext uri="{FF2B5EF4-FFF2-40B4-BE49-F238E27FC236}">
                    <a16:creationId xmlns:a16="http://schemas.microsoft.com/office/drawing/2014/main" id="{1CD564D8-2B1B-4A40-9BBB-646DA3B19A41}"/>
                  </a:ext>
                </a:extLst>
              </p:cNvPr>
              <p:cNvSpPr>
                <a:spLocks/>
              </p:cNvSpPr>
              <p:nvPr/>
            </p:nvSpPr>
            <p:spPr bwMode="auto">
              <a:xfrm>
                <a:off x="3875087" y="2115958"/>
                <a:ext cx="4730750" cy="792163"/>
              </a:xfrm>
              <a:custGeom>
                <a:avLst/>
                <a:gdLst>
                  <a:gd name="T0" fmla="*/ 54 w 1255"/>
                  <a:gd name="T1" fmla="*/ 204 h 210"/>
                  <a:gd name="T2" fmla="*/ 0 w 1255"/>
                  <a:gd name="T3" fmla="*/ 173 h 210"/>
                  <a:gd name="T4" fmla="*/ 1020 w 1255"/>
                  <a:gd name="T5" fmla="*/ 6 h 210"/>
                  <a:gd name="T6" fmla="*/ 1255 w 1255"/>
                  <a:gd name="T7" fmla="*/ 143 h 210"/>
                  <a:gd name="T8" fmla="*/ 604 w 1255"/>
                  <a:gd name="T9" fmla="*/ 210 h 210"/>
                  <a:gd name="T10" fmla="*/ 54 w 1255"/>
                  <a:gd name="T11" fmla="*/ 204 h 210"/>
                </a:gdLst>
                <a:ahLst/>
                <a:cxnLst>
                  <a:cxn ang="0">
                    <a:pos x="T0" y="T1"/>
                  </a:cxn>
                  <a:cxn ang="0">
                    <a:pos x="T2" y="T3"/>
                  </a:cxn>
                  <a:cxn ang="0">
                    <a:pos x="T4" y="T5"/>
                  </a:cxn>
                  <a:cxn ang="0">
                    <a:pos x="T6" y="T7"/>
                  </a:cxn>
                  <a:cxn ang="0">
                    <a:pos x="T8" y="T9"/>
                  </a:cxn>
                  <a:cxn ang="0">
                    <a:pos x="T10" y="T11"/>
                  </a:cxn>
                </a:cxnLst>
                <a:rect l="0" t="0" r="r" b="b"/>
                <a:pathLst>
                  <a:path w="1255" h="210">
                    <a:moveTo>
                      <a:pt x="54" y="204"/>
                    </a:moveTo>
                    <a:cubicBezTo>
                      <a:pt x="0" y="173"/>
                      <a:pt x="0" y="173"/>
                      <a:pt x="0" y="173"/>
                    </a:cubicBezTo>
                    <a:cubicBezTo>
                      <a:pt x="0" y="173"/>
                      <a:pt x="648" y="0"/>
                      <a:pt x="1020" y="6"/>
                    </a:cubicBezTo>
                    <a:cubicBezTo>
                      <a:pt x="1255" y="143"/>
                      <a:pt x="1255" y="143"/>
                      <a:pt x="1255" y="143"/>
                    </a:cubicBezTo>
                    <a:cubicBezTo>
                      <a:pt x="1255" y="143"/>
                      <a:pt x="759" y="142"/>
                      <a:pt x="604" y="210"/>
                    </a:cubicBezTo>
                    <a:lnTo>
                      <a:pt x="54" y="20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6">
                <a:extLst>
                  <a:ext uri="{FF2B5EF4-FFF2-40B4-BE49-F238E27FC236}">
                    <a16:creationId xmlns:a16="http://schemas.microsoft.com/office/drawing/2014/main" id="{8453AEB8-B354-B945-8890-31511E7D9FB0}"/>
                  </a:ext>
                </a:extLst>
              </p:cNvPr>
              <p:cNvSpPr>
                <a:spLocks/>
              </p:cNvSpPr>
              <p:nvPr/>
            </p:nvSpPr>
            <p:spPr bwMode="auto">
              <a:xfrm>
                <a:off x="4443412" y="2904945"/>
                <a:ext cx="3932238" cy="800100"/>
              </a:xfrm>
              <a:custGeom>
                <a:avLst/>
                <a:gdLst>
                  <a:gd name="T0" fmla="*/ 950 w 1043"/>
                  <a:gd name="T1" fmla="*/ 124 h 212"/>
                  <a:gd name="T2" fmla="*/ 424 w 1043"/>
                  <a:gd name="T3" fmla="*/ 212 h 212"/>
                  <a:gd name="T4" fmla="*/ 0 w 1043"/>
                  <a:gd name="T5" fmla="*/ 189 h 212"/>
                  <a:gd name="T6" fmla="*/ 1043 w 1043"/>
                  <a:gd name="T7" fmla="*/ 0 h 212"/>
                  <a:gd name="T8" fmla="*/ 950 w 1043"/>
                  <a:gd name="T9" fmla="*/ 124 h 212"/>
                </a:gdLst>
                <a:ahLst/>
                <a:cxnLst>
                  <a:cxn ang="0">
                    <a:pos x="T0" y="T1"/>
                  </a:cxn>
                  <a:cxn ang="0">
                    <a:pos x="T2" y="T3"/>
                  </a:cxn>
                  <a:cxn ang="0">
                    <a:pos x="T4" y="T5"/>
                  </a:cxn>
                  <a:cxn ang="0">
                    <a:pos x="T6" y="T7"/>
                  </a:cxn>
                  <a:cxn ang="0">
                    <a:pos x="T8" y="T9"/>
                  </a:cxn>
                </a:cxnLst>
                <a:rect l="0" t="0" r="r" b="b"/>
                <a:pathLst>
                  <a:path w="1043" h="212">
                    <a:moveTo>
                      <a:pt x="950" y="124"/>
                    </a:moveTo>
                    <a:cubicBezTo>
                      <a:pt x="950" y="124"/>
                      <a:pt x="532" y="173"/>
                      <a:pt x="424" y="212"/>
                    </a:cubicBezTo>
                    <a:cubicBezTo>
                      <a:pt x="0" y="189"/>
                      <a:pt x="0" y="189"/>
                      <a:pt x="0" y="189"/>
                    </a:cubicBezTo>
                    <a:cubicBezTo>
                      <a:pt x="0" y="189"/>
                      <a:pt x="529" y="7"/>
                      <a:pt x="1043" y="0"/>
                    </a:cubicBezTo>
                    <a:lnTo>
                      <a:pt x="950" y="12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7">
                <a:extLst>
                  <a:ext uri="{FF2B5EF4-FFF2-40B4-BE49-F238E27FC236}">
                    <a16:creationId xmlns:a16="http://schemas.microsoft.com/office/drawing/2014/main" id="{881EE526-D4FE-EC46-9097-87B2A788EECF}"/>
                  </a:ext>
                </a:extLst>
              </p:cNvPr>
              <p:cNvSpPr>
                <a:spLocks/>
              </p:cNvSpPr>
              <p:nvPr/>
            </p:nvSpPr>
            <p:spPr bwMode="auto">
              <a:xfrm>
                <a:off x="4975225" y="3639958"/>
                <a:ext cx="2857500" cy="1117600"/>
              </a:xfrm>
              <a:custGeom>
                <a:avLst/>
                <a:gdLst>
                  <a:gd name="T0" fmla="*/ 112 w 758"/>
                  <a:gd name="T1" fmla="*/ 296 h 296"/>
                  <a:gd name="T2" fmla="*/ 0 w 758"/>
                  <a:gd name="T3" fmla="*/ 220 h 296"/>
                  <a:gd name="T4" fmla="*/ 758 w 758"/>
                  <a:gd name="T5" fmla="*/ 0 h 296"/>
                  <a:gd name="T6" fmla="*/ 670 w 758"/>
                  <a:gd name="T7" fmla="*/ 129 h 296"/>
                  <a:gd name="T8" fmla="*/ 345 w 758"/>
                  <a:gd name="T9" fmla="*/ 250 h 296"/>
                  <a:gd name="T10" fmla="*/ 112 w 758"/>
                  <a:gd name="T11" fmla="*/ 296 h 296"/>
                </a:gdLst>
                <a:ahLst/>
                <a:cxnLst>
                  <a:cxn ang="0">
                    <a:pos x="T0" y="T1"/>
                  </a:cxn>
                  <a:cxn ang="0">
                    <a:pos x="T2" y="T3"/>
                  </a:cxn>
                  <a:cxn ang="0">
                    <a:pos x="T4" y="T5"/>
                  </a:cxn>
                  <a:cxn ang="0">
                    <a:pos x="T6" y="T7"/>
                  </a:cxn>
                  <a:cxn ang="0">
                    <a:pos x="T8" y="T9"/>
                  </a:cxn>
                  <a:cxn ang="0">
                    <a:pos x="T10" y="T11"/>
                  </a:cxn>
                </a:cxnLst>
                <a:rect l="0" t="0" r="r" b="b"/>
                <a:pathLst>
                  <a:path w="758" h="296">
                    <a:moveTo>
                      <a:pt x="112" y="296"/>
                    </a:moveTo>
                    <a:cubicBezTo>
                      <a:pt x="0" y="220"/>
                      <a:pt x="0" y="220"/>
                      <a:pt x="0" y="220"/>
                    </a:cubicBezTo>
                    <a:cubicBezTo>
                      <a:pt x="0" y="220"/>
                      <a:pt x="384" y="50"/>
                      <a:pt x="758" y="0"/>
                    </a:cubicBezTo>
                    <a:cubicBezTo>
                      <a:pt x="670" y="129"/>
                      <a:pt x="670" y="129"/>
                      <a:pt x="670" y="129"/>
                    </a:cubicBezTo>
                    <a:cubicBezTo>
                      <a:pt x="670" y="129"/>
                      <a:pt x="427" y="200"/>
                      <a:pt x="345" y="250"/>
                    </a:cubicBezTo>
                    <a:lnTo>
                      <a:pt x="112" y="296"/>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10">
                <a:extLst>
                  <a:ext uri="{FF2B5EF4-FFF2-40B4-BE49-F238E27FC236}">
                    <a16:creationId xmlns:a16="http://schemas.microsoft.com/office/drawing/2014/main" id="{04D55ADF-6A48-8048-98A9-C9AC3D2F4743}"/>
                  </a:ext>
                </a:extLst>
              </p:cNvPr>
              <p:cNvSpPr>
                <a:spLocks/>
              </p:cNvSpPr>
              <p:nvPr/>
            </p:nvSpPr>
            <p:spPr bwMode="auto">
              <a:xfrm>
                <a:off x="3875087" y="2631895"/>
                <a:ext cx="4500563" cy="739775"/>
              </a:xfrm>
              <a:custGeom>
                <a:avLst/>
                <a:gdLst>
                  <a:gd name="T0" fmla="*/ 596 w 1194"/>
                  <a:gd name="T1" fmla="*/ 157 h 196"/>
                  <a:gd name="T2" fmla="*/ 1101 w 1194"/>
                  <a:gd name="T3" fmla="*/ 196 h 196"/>
                  <a:gd name="T4" fmla="*/ 1194 w 1194"/>
                  <a:gd name="T5" fmla="*/ 72 h 196"/>
                  <a:gd name="T6" fmla="*/ 722 w 1194"/>
                  <a:gd name="T7" fmla="*/ 19 h 196"/>
                  <a:gd name="T8" fmla="*/ 0 w 1194"/>
                  <a:gd name="T9" fmla="*/ 36 h 196"/>
                  <a:gd name="T10" fmla="*/ 96 w 1194"/>
                  <a:gd name="T11" fmla="*/ 178 h 196"/>
                  <a:gd name="T12" fmla="*/ 596 w 1194"/>
                  <a:gd name="T13" fmla="*/ 157 h 196"/>
                </a:gdLst>
                <a:ahLst/>
                <a:cxnLst>
                  <a:cxn ang="0">
                    <a:pos x="T0" y="T1"/>
                  </a:cxn>
                  <a:cxn ang="0">
                    <a:pos x="T2" y="T3"/>
                  </a:cxn>
                  <a:cxn ang="0">
                    <a:pos x="T4" y="T5"/>
                  </a:cxn>
                  <a:cxn ang="0">
                    <a:pos x="T6" y="T7"/>
                  </a:cxn>
                  <a:cxn ang="0">
                    <a:pos x="T8" y="T9"/>
                  </a:cxn>
                  <a:cxn ang="0">
                    <a:pos x="T10" y="T11"/>
                  </a:cxn>
                  <a:cxn ang="0">
                    <a:pos x="T12" y="T13"/>
                  </a:cxn>
                </a:cxnLst>
                <a:rect l="0" t="0" r="r" b="b"/>
                <a:pathLst>
                  <a:path w="1194" h="196">
                    <a:moveTo>
                      <a:pt x="596" y="157"/>
                    </a:moveTo>
                    <a:cubicBezTo>
                      <a:pt x="793" y="163"/>
                      <a:pt x="958" y="177"/>
                      <a:pt x="1101" y="196"/>
                    </a:cubicBezTo>
                    <a:cubicBezTo>
                      <a:pt x="1132" y="154"/>
                      <a:pt x="1163" y="112"/>
                      <a:pt x="1194" y="72"/>
                    </a:cubicBezTo>
                    <a:cubicBezTo>
                      <a:pt x="1057" y="50"/>
                      <a:pt x="901" y="32"/>
                      <a:pt x="722" y="19"/>
                    </a:cubicBezTo>
                    <a:cubicBezTo>
                      <a:pt x="442" y="0"/>
                      <a:pt x="197" y="13"/>
                      <a:pt x="0" y="36"/>
                    </a:cubicBezTo>
                    <a:cubicBezTo>
                      <a:pt x="31" y="81"/>
                      <a:pt x="63" y="129"/>
                      <a:pt x="96" y="178"/>
                    </a:cubicBezTo>
                    <a:cubicBezTo>
                      <a:pt x="223" y="160"/>
                      <a:pt x="387" y="151"/>
                      <a:pt x="596" y="157"/>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11">
                <a:extLst>
                  <a:ext uri="{FF2B5EF4-FFF2-40B4-BE49-F238E27FC236}">
                    <a16:creationId xmlns:a16="http://schemas.microsoft.com/office/drawing/2014/main" id="{6B23E039-376B-064F-AF4A-11F7B91EEC37}"/>
                  </a:ext>
                </a:extLst>
              </p:cNvPr>
              <p:cNvSpPr>
                <a:spLocks/>
              </p:cNvSpPr>
              <p:nvPr/>
            </p:nvSpPr>
            <p:spPr bwMode="auto">
              <a:xfrm>
                <a:off x="3255962" y="1749245"/>
                <a:ext cx="5676900" cy="906463"/>
              </a:xfrm>
              <a:custGeom>
                <a:avLst/>
                <a:gdLst>
                  <a:gd name="T0" fmla="*/ 811 w 1506"/>
                  <a:gd name="T1" fmla="*/ 163 h 240"/>
                  <a:gd name="T2" fmla="*/ 1410 w 1506"/>
                  <a:gd name="T3" fmla="*/ 240 h 240"/>
                  <a:gd name="T4" fmla="*/ 1506 w 1506"/>
                  <a:gd name="T5" fmla="*/ 123 h 240"/>
                  <a:gd name="T6" fmla="*/ 811 w 1506"/>
                  <a:gd name="T7" fmla="*/ 22 h 240"/>
                  <a:gd name="T8" fmla="*/ 0 w 1506"/>
                  <a:gd name="T9" fmla="*/ 39 h 240"/>
                  <a:gd name="T10" fmla="*/ 104 w 1506"/>
                  <a:gd name="T11" fmla="*/ 184 h 240"/>
                  <a:gd name="T12" fmla="*/ 811 w 1506"/>
                  <a:gd name="T13" fmla="*/ 163 h 240"/>
                </a:gdLst>
                <a:ahLst/>
                <a:cxnLst>
                  <a:cxn ang="0">
                    <a:pos x="T0" y="T1"/>
                  </a:cxn>
                  <a:cxn ang="0">
                    <a:pos x="T2" y="T3"/>
                  </a:cxn>
                  <a:cxn ang="0">
                    <a:pos x="T4" y="T5"/>
                  </a:cxn>
                  <a:cxn ang="0">
                    <a:pos x="T6" y="T7"/>
                  </a:cxn>
                  <a:cxn ang="0">
                    <a:pos x="T8" y="T9"/>
                  </a:cxn>
                  <a:cxn ang="0">
                    <a:pos x="T10" y="T11"/>
                  </a:cxn>
                  <a:cxn ang="0">
                    <a:pos x="T12" y="T13"/>
                  </a:cxn>
                </a:cxnLst>
                <a:rect l="0" t="0" r="r" b="b"/>
                <a:pathLst>
                  <a:path w="1506" h="240">
                    <a:moveTo>
                      <a:pt x="811" y="163"/>
                    </a:moveTo>
                    <a:cubicBezTo>
                      <a:pt x="1048" y="180"/>
                      <a:pt x="1243" y="206"/>
                      <a:pt x="1410" y="240"/>
                    </a:cubicBezTo>
                    <a:cubicBezTo>
                      <a:pt x="1443" y="199"/>
                      <a:pt x="1475" y="160"/>
                      <a:pt x="1506" y="123"/>
                    </a:cubicBezTo>
                    <a:cubicBezTo>
                      <a:pt x="1325" y="78"/>
                      <a:pt x="1104" y="42"/>
                      <a:pt x="811" y="22"/>
                    </a:cubicBezTo>
                    <a:cubicBezTo>
                      <a:pt x="504" y="0"/>
                      <a:pt x="223" y="15"/>
                      <a:pt x="0" y="39"/>
                    </a:cubicBezTo>
                    <a:cubicBezTo>
                      <a:pt x="32" y="83"/>
                      <a:pt x="67" y="132"/>
                      <a:pt x="104" y="184"/>
                    </a:cubicBezTo>
                    <a:cubicBezTo>
                      <a:pt x="301" y="159"/>
                      <a:pt x="541" y="145"/>
                      <a:pt x="811" y="1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Freeform 12">
                <a:extLst>
                  <a:ext uri="{FF2B5EF4-FFF2-40B4-BE49-F238E27FC236}">
                    <a16:creationId xmlns:a16="http://schemas.microsoft.com/office/drawing/2014/main" id="{9710DB08-4FFC-7E4C-A0A1-25B06FD16775}"/>
                  </a:ext>
                </a:extLst>
              </p:cNvPr>
              <p:cNvSpPr>
                <a:spLocks/>
              </p:cNvSpPr>
              <p:nvPr/>
            </p:nvSpPr>
            <p:spPr bwMode="auto">
              <a:xfrm>
                <a:off x="4443412" y="3527245"/>
                <a:ext cx="3389313" cy="625475"/>
              </a:xfrm>
              <a:custGeom>
                <a:avLst/>
                <a:gdLst>
                  <a:gd name="T0" fmla="*/ 0 w 899"/>
                  <a:gd name="T1" fmla="*/ 24 h 166"/>
                  <a:gd name="T2" fmla="*/ 89 w 899"/>
                  <a:gd name="T3" fmla="*/ 166 h 166"/>
                  <a:gd name="T4" fmla="*/ 426 w 899"/>
                  <a:gd name="T5" fmla="*/ 144 h 166"/>
                  <a:gd name="T6" fmla="*/ 811 w 899"/>
                  <a:gd name="T7" fmla="*/ 159 h 166"/>
                  <a:gd name="T8" fmla="*/ 899 w 899"/>
                  <a:gd name="T9" fmla="*/ 30 h 166"/>
                  <a:gd name="T10" fmla="*/ 420 w 899"/>
                  <a:gd name="T11" fmla="*/ 0 h 166"/>
                  <a:gd name="T12" fmla="*/ 0 w 899"/>
                  <a:gd name="T13" fmla="*/ 24 h 166"/>
                </a:gdLst>
                <a:ahLst/>
                <a:cxnLst>
                  <a:cxn ang="0">
                    <a:pos x="T0" y="T1"/>
                  </a:cxn>
                  <a:cxn ang="0">
                    <a:pos x="T2" y="T3"/>
                  </a:cxn>
                  <a:cxn ang="0">
                    <a:pos x="T4" y="T5"/>
                  </a:cxn>
                  <a:cxn ang="0">
                    <a:pos x="T6" y="T7"/>
                  </a:cxn>
                  <a:cxn ang="0">
                    <a:pos x="T8" y="T9"/>
                  </a:cxn>
                  <a:cxn ang="0">
                    <a:pos x="T10" y="T11"/>
                  </a:cxn>
                  <a:cxn ang="0">
                    <a:pos x="T12" y="T13"/>
                  </a:cxn>
                </a:cxnLst>
                <a:rect l="0" t="0" r="r" b="b"/>
                <a:pathLst>
                  <a:path w="899" h="166">
                    <a:moveTo>
                      <a:pt x="0" y="24"/>
                    </a:moveTo>
                    <a:cubicBezTo>
                      <a:pt x="30" y="70"/>
                      <a:pt x="60" y="118"/>
                      <a:pt x="89" y="166"/>
                    </a:cubicBezTo>
                    <a:cubicBezTo>
                      <a:pt x="198" y="153"/>
                      <a:pt x="314" y="144"/>
                      <a:pt x="426" y="144"/>
                    </a:cubicBezTo>
                    <a:cubicBezTo>
                      <a:pt x="543" y="144"/>
                      <a:pt x="679" y="151"/>
                      <a:pt x="811" y="159"/>
                    </a:cubicBezTo>
                    <a:cubicBezTo>
                      <a:pt x="840" y="115"/>
                      <a:pt x="869" y="72"/>
                      <a:pt x="899" y="30"/>
                    </a:cubicBezTo>
                    <a:cubicBezTo>
                      <a:pt x="742" y="14"/>
                      <a:pt x="568" y="0"/>
                      <a:pt x="420" y="0"/>
                    </a:cubicBezTo>
                    <a:cubicBezTo>
                      <a:pt x="279" y="0"/>
                      <a:pt x="130" y="11"/>
                      <a:pt x="0" y="24"/>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13">
                <a:extLst>
                  <a:ext uri="{FF2B5EF4-FFF2-40B4-BE49-F238E27FC236}">
                    <a16:creationId xmlns:a16="http://schemas.microsoft.com/office/drawing/2014/main" id="{FBE00283-25AA-724C-A8A7-E6380A164741}"/>
                  </a:ext>
                </a:extLst>
              </p:cNvPr>
              <p:cNvSpPr>
                <a:spLocks/>
              </p:cNvSpPr>
              <p:nvPr/>
            </p:nvSpPr>
            <p:spPr bwMode="auto">
              <a:xfrm>
                <a:off x="4975225" y="4382908"/>
                <a:ext cx="2336800" cy="604838"/>
              </a:xfrm>
              <a:custGeom>
                <a:avLst/>
                <a:gdLst>
                  <a:gd name="T0" fmla="*/ 293 w 620"/>
                  <a:gd name="T1" fmla="*/ 3 h 160"/>
                  <a:gd name="T2" fmla="*/ 0 w 620"/>
                  <a:gd name="T3" fmla="*/ 23 h 160"/>
                  <a:gd name="T4" fmla="*/ 80 w 620"/>
                  <a:gd name="T5" fmla="*/ 160 h 160"/>
                  <a:gd name="T6" fmla="*/ 303 w 620"/>
                  <a:gd name="T7" fmla="*/ 143 h 160"/>
                  <a:gd name="T8" fmla="*/ 539 w 620"/>
                  <a:gd name="T9" fmla="*/ 146 h 160"/>
                  <a:gd name="T10" fmla="*/ 620 w 620"/>
                  <a:gd name="T11" fmla="*/ 10 h 160"/>
                  <a:gd name="T12" fmla="*/ 293 w 620"/>
                  <a:gd name="T13" fmla="*/ 3 h 160"/>
                </a:gdLst>
                <a:ahLst/>
                <a:cxnLst>
                  <a:cxn ang="0">
                    <a:pos x="T0" y="T1"/>
                  </a:cxn>
                  <a:cxn ang="0">
                    <a:pos x="T2" y="T3"/>
                  </a:cxn>
                  <a:cxn ang="0">
                    <a:pos x="T4" y="T5"/>
                  </a:cxn>
                  <a:cxn ang="0">
                    <a:pos x="T6" y="T7"/>
                  </a:cxn>
                  <a:cxn ang="0">
                    <a:pos x="T8" y="T9"/>
                  </a:cxn>
                  <a:cxn ang="0">
                    <a:pos x="T10" y="T11"/>
                  </a:cxn>
                  <a:cxn ang="0">
                    <a:pos x="T12" y="T13"/>
                  </a:cxn>
                </a:cxnLst>
                <a:rect l="0" t="0" r="r" b="b"/>
                <a:pathLst>
                  <a:path w="620" h="160">
                    <a:moveTo>
                      <a:pt x="293" y="3"/>
                    </a:moveTo>
                    <a:cubicBezTo>
                      <a:pt x="186" y="5"/>
                      <a:pt x="85" y="13"/>
                      <a:pt x="0" y="23"/>
                    </a:cubicBezTo>
                    <a:cubicBezTo>
                      <a:pt x="27" y="68"/>
                      <a:pt x="54" y="114"/>
                      <a:pt x="80" y="160"/>
                    </a:cubicBezTo>
                    <a:cubicBezTo>
                      <a:pt x="149" y="151"/>
                      <a:pt x="225" y="144"/>
                      <a:pt x="303" y="143"/>
                    </a:cubicBezTo>
                    <a:cubicBezTo>
                      <a:pt x="385" y="141"/>
                      <a:pt x="465" y="143"/>
                      <a:pt x="539" y="146"/>
                    </a:cubicBezTo>
                    <a:cubicBezTo>
                      <a:pt x="565" y="100"/>
                      <a:pt x="592" y="55"/>
                      <a:pt x="620" y="10"/>
                    </a:cubicBezTo>
                    <a:cubicBezTo>
                      <a:pt x="524" y="4"/>
                      <a:pt x="412" y="0"/>
                      <a:pt x="293" y="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22">
              <a:extLst>
                <a:ext uri="{FF2B5EF4-FFF2-40B4-BE49-F238E27FC236}">
                  <a16:creationId xmlns:a16="http://schemas.microsoft.com/office/drawing/2014/main" id="{FA1549C0-E0EC-8948-87B6-D78A776E2C62}"/>
                </a:ext>
              </a:extLst>
            </p:cNvPr>
            <p:cNvSpPr txBox="1"/>
            <p:nvPr/>
          </p:nvSpPr>
          <p:spPr>
            <a:xfrm rot="253327">
              <a:off x="4565844" y="2187151"/>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Business Outsourcing Decisions</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2E0AC412-F11C-F14E-A9FC-4321E9E8DE48}"/>
                </a:ext>
              </a:extLst>
            </p:cNvPr>
            <p:cNvSpPr txBox="1"/>
            <p:nvPr/>
          </p:nvSpPr>
          <p:spPr>
            <a:xfrm rot="232071">
              <a:off x="4565844" y="2995375"/>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Beneficial Solutions</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8A5A8646-1656-6F42-A466-EDC2042BDF4A}"/>
                </a:ext>
              </a:extLst>
            </p:cNvPr>
            <p:cNvSpPr txBox="1"/>
            <p:nvPr/>
          </p:nvSpPr>
          <p:spPr>
            <a:xfrm rot="163168">
              <a:off x="4710092" y="3827578"/>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Collaboration &amp; Contracts</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10EDC470-FA32-3A4C-A936-DE9D175A6B14}"/>
                </a:ext>
              </a:extLst>
            </p:cNvPr>
            <p:cNvSpPr txBox="1"/>
            <p:nvPr/>
          </p:nvSpPr>
          <p:spPr>
            <a:xfrm>
              <a:off x="4721188" y="4626493"/>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Monitoring</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8" name="TextBox 37">
            <a:extLst>
              <a:ext uri="{FF2B5EF4-FFF2-40B4-BE49-F238E27FC236}">
                <a16:creationId xmlns:a16="http://schemas.microsoft.com/office/drawing/2014/main" id="{4A7E4EA1-D28A-0243-99DD-BDFCFF0D9EFD}"/>
              </a:ext>
            </a:extLst>
          </p:cNvPr>
          <p:cNvSpPr txBox="1"/>
          <p:nvPr/>
        </p:nvSpPr>
        <p:spPr>
          <a:xfrm>
            <a:off x="7708405" y="4943125"/>
            <a:ext cx="2816265" cy="738664"/>
          </a:xfrm>
          <a:prstGeom prst="rect">
            <a:avLst/>
          </a:prstGeom>
          <a:noFill/>
        </p:spPr>
        <p:txBody>
          <a:bodyPr wrap="square" rtlCol="0" anchor="ctr">
            <a:spAutoFit/>
          </a:bodyPr>
          <a:lstStyle/>
          <a:p>
            <a:r>
              <a:rPr lang="en-GB" sz="1400" dirty="0">
                <a:solidFill>
                  <a:schemeClr val="tx1">
                    <a:lumMod val="95000"/>
                    <a:lumOff val="5000"/>
                  </a:schemeClr>
                </a:solidFill>
                <a:latin typeface="Open Sans" panose="020B0606030504020204" pitchFamily="34" charset="0"/>
              </a:rPr>
              <a:t>Monitoring Performance &amp; delivery for continued efficiencies</a:t>
            </a:r>
          </a:p>
        </p:txBody>
      </p:sp>
      <p:cxnSp>
        <p:nvCxnSpPr>
          <p:cNvPr id="39" name="Straight Arrow Connector 38">
            <a:extLst>
              <a:ext uri="{FF2B5EF4-FFF2-40B4-BE49-F238E27FC236}">
                <a16:creationId xmlns:a16="http://schemas.microsoft.com/office/drawing/2014/main" id="{D879BBE8-AD21-A14D-A763-A408BB990897}"/>
              </a:ext>
            </a:extLst>
          </p:cNvPr>
          <p:cNvCxnSpPr>
            <a:cxnSpLocks/>
          </p:cNvCxnSpPr>
          <p:nvPr/>
        </p:nvCxnSpPr>
        <p:spPr>
          <a:xfrm>
            <a:off x="7145920" y="5255437"/>
            <a:ext cx="599363"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86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a:extLst>
              <a:ext uri="{FF2B5EF4-FFF2-40B4-BE49-F238E27FC236}">
                <a16:creationId xmlns:a16="http://schemas.microsoft.com/office/drawing/2014/main" id="{3766490A-9049-E640-9B83-8D6545EFAD60}"/>
              </a:ext>
            </a:extLst>
          </p:cNvPr>
          <p:cNvSpPr>
            <a:spLocks noChangeArrowheads="1"/>
          </p:cNvSpPr>
          <p:nvPr/>
        </p:nvSpPr>
        <p:spPr bwMode="auto">
          <a:xfrm>
            <a:off x="1222886" y="2767906"/>
            <a:ext cx="2381865" cy="2040070"/>
          </a:xfrm>
          <a:prstGeom prst="rect">
            <a:avLst/>
          </a:prstGeom>
          <a:noFill/>
          <a:ln w="6350">
            <a:solidFill>
              <a:schemeClr val="tx1">
                <a:lumMod val="50000"/>
                <a:lumOff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3937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3937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3937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3937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3937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3937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GB" altLang="en-US" sz="1600" dirty="0">
                <a:solidFill>
                  <a:srgbClr val="002060"/>
                </a:solidFill>
                <a:latin typeface="Century Gothic" panose="020B0502020202020204" pitchFamily="34" charset="0"/>
                <a:cs typeface="Arial" panose="020B0604020202020204" pitchFamily="34" charset="0"/>
              </a:rPr>
              <a:t>In order to ensure important matters concerning staff are prioritised whilst you focus on growing your business, ABIS focuses on:</a:t>
            </a:r>
          </a:p>
        </p:txBody>
      </p:sp>
      <p:sp>
        <p:nvSpPr>
          <p:cNvPr id="38914" name="Rectangle 5">
            <a:extLst>
              <a:ext uri="{FF2B5EF4-FFF2-40B4-BE49-F238E27FC236}">
                <a16:creationId xmlns:a16="http://schemas.microsoft.com/office/drawing/2014/main" id="{582492E1-2BF7-0D4A-89D4-949300F15C8F}"/>
              </a:ext>
            </a:extLst>
          </p:cNvPr>
          <p:cNvSpPr>
            <a:spLocks noGrp="1" noChangeArrowheads="1"/>
          </p:cNvSpPr>
          <p:nvPr>
            <p:ph type="title" idx="4294967295"/>
          </p:nvPr>
        </p:nvSpPr>
        <p:spPr>
          <a:xfrm>
            <a:off x="2209800" y="0"/>
            <a:ext cx="7772400" cy="1066800"/>
          </a:xfrm>
        </p:spPr>
        <p:txBody>
          <a:bodyPr/>
          <a:lstStyle/>
          <a:p>
            <a:pPr eaLnBrk="1" hangingPunct="1"/>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           BPO – HR &amp; Admin Services</a:t>
            </a:r>
          </a:p>
        </p:txBody>
      </p:sp>
      <p:sp>
        <p:nvSpPr>
          <p:cNvPr id="38915" name="TextBox 5">
            <a:extLst>
              <a:ext uri="{FF2B5EF4-FFF2-40B4-BE49-F238E27FC236}">
                <a16:creationId xmlns:a16="http://schemas.microsoft.com/office/drawing/2014/main" id="{D9B2144D-537E-3F4F-92A6-23ACA2831E4C}"/>
              </a:ext>
            </a:extLst>
          </p:cNvPr>
          <p:cNvSpPr txBox="1">
            <a:spLocks noChangeArrowheads="1"/>
          </p:cNvSpPr>
          <p:nvPr/>
        </p:nvSpPr>
        <p:spPr bwMode="auto">
          <a:xfrm>
            <a:off x="1150374" y="1371601"/>
            <a:ext cx="98814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chemeClr val="tx1">
                    <a:lumMod val="95000"/>
                    <a:lumOff val="5000"/>
                  </a:schemeClr>
                </a:solidFill>
                <a:latin typeface="Century Gothic" panose="020B0502020202020204" pitchFamily="34" charset="0"/>
              </a:rPr>
              <a:t>As an outsourcing HRM service provider ABIS complements your existing HR structure or provides you with all the HRM services you need to see  your </a:t>
            </a:r>
            <a:r>
              <a:rPr lang="en-US" altLang="en-US" sz="1800" dirty="0" err="1">
                <a:solidFill>
                  <a:schemeClr val="tx1">
                    <a:lumMod val="95000"/>
                    <a:lumOff val="5000"/>
                  </a:schemeClr>
                </a:solidFill>
                <a:latin typeface="Century Gothic" panose="020B0502020202020204" pitchFamily="34" charset="0"/>
              </a:rPr>
              <a:t>organisation</a:t>
            </a:r>
            <a:r>
              <a:rPr lang="en-US" altLang="en-US" sz="1800" dirty="0">
                <a:solidFill>
                  <a:schemeClr val="tx1">
                    <a:lumMod val="95000"/>
                    <a:lumOff val="5000"/>
                  </a:schemeClr>
                </a:solidFill>
                <a:latin typeface="Century Gothic" panose="020B0502020202020204" pitchFamily="34" charset="0"/>
              </a:rPr>
              <a:t> functioning at optimal levels</a:t>
            </a:r>
            <a:endParaRPr lang="en-GB" altLang="en-US" sz="1800" dirty="0">
              <a:solidFill>
                <a:schemeClr val="tx1">
                  <a:lumMod val="95000"/>
                  <a:lumOff val="5000"/>
                </a:schemeClr>
              </a:solidFill>
              <a:latin typeface="Century Gothic" panose="020B0502020202020204" pitchFamily="34" charset="0"/>
            </a:endParaRPr>
          </a:p>
        </p:txBody>
      </p:sp>
      <p:sp>
        <p:nvSpPr>
          <p:cNvPr id="38916" name="TextBox 6">
            <a:extLst>
              <a:ext uri="{FF2B5EF4-FFF2-40B4-BE49-F238E27FC236}">
                <a16:creationId xmlns:a16="http://schemas.microsoft.com/office/drawing/2014/main" id="{CD601F54-CB96-DA4B-84B3-3CA65661BDFD}"/>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0B0F16-8622-464E-A254-B4572F9FD0FB}" type="slidenum">
              <a:rPr lang="en-GB" altLang="en-US" sz="1400"/>
              <a:pPr eaLnBrk="1" hangingPunct="1"/>
              <a:t>12</a:t>
            </a:fld>
            <a:endParaRPr lang="en-GB" altLang="en-US" sz="1400"/>
          </a:p>
        </p:txBody>
      </p:sp>
      <p:graphicFrame>
        <p:nvGraphicFramePr>
          <p:cNvPr id="7" name="Diagram 6">
            <a:extLst>
              <a:ext uri="{FF2B5EF4-FFF2-40B4-BE49-F238E27FC236}">
                <a16:creationId xmlns:a16="http://schemas.microsoft.com/office/drawing/2014/main" id="{057A57E9-507C-2C45-9E68-E8D262BB7B98}"/>
              </a:ext>
            </a:extLst>
          </p:cNvPr>
          <p:cNvGraphicFramePr/>
          <p:nvPr>
            <p:extLst>
              <p:ext uri="{D42A27DB-BD31-4B8C-83A1-F6EECF244321}">
                <p14:modId xmlns:p14="http://schemas.microsoft.com/office/powerpoint/2010/main" val="1343205465"/>
              </p:ext>
            </p:extLst>
          </p:nvPr>
        </p:nvGraphicFramePr>
        <p:xfrm>
          <a:off x="2979173" y="2372093"/>
          <a:ext cx="7591734" cy="3780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Elbow Connector 2">
            <a:extLst>
              <a:ext uri="{FF2B5EF4-FFF2-40B4-BE49-F238E27FC236}">
                <a16:creationId xmlns:a16="http://schemas.microsoft.com/office/drawing/2014/main" id="{DA16CEB6-96D4-0147-81C4-D9E2A93031C1}"/>
              </a:ext>
            </a:extLst>
          </p:cNvPr>
          <p:cNvCxnSpPr/>
          <p:nvPr/>
        </p:nvCxnSpPr>
        <p:spPr>
          <a:xfrm flipV="1">
            <a:off x="2845209" y="4262283"/>
            <a:ext cx="1519083" cy="1622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50890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0909BF7-350C-C743-BB2A-06D210768855}"/>
              </a:ext>
            </a:extLst>
          </p:cNvPr>
          <p:cNvSpPr>
            <a:spLocks noGrp="1"/>
          </p:cNvSpPr>
          <p:nvPr>
            <p:ph type="title"/>
          </p:nvPr>
        </p:nvSpPr>
        <p:spPr>
          <a:xfrm>
            <a:off x="1714500" y="510210"/>
            <a:ext cx="8077200" cy="887413"/>
          </a:xfrm>
        </p:spPr>
        <p:txBody>
          <a:bodyPr anchor="t"/>
          <a:lstStyle/>
          <a:p>
            <a:pPr algn="ctr"/>
            <a:r>
              <a:rPr lang="en-GB" altLang="en-US"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Training</a:t>
            </a:r>
            <a:endParaRPr lang="en-GB" altLang="en-US" sz="3600" b="1" dirty="0">
              <a:latin typeface="Arial" panose="020B0604020202020204" pitchFamily="34" charset="0"/>
              <a:ea typeface="ＭＳ Ｐゴシック" panose="020B0600070205080204" pitchFamily="34" charset="-128"/>
            </a:endParaRPr>
          </a:p>
        </p:txBody>
      </p:sp>
      <p:sp>
        <p:nvSpPr>
          <p:cNvPr id="37891" name="TextBox 5">
            <a:extLst>
              <a:ext uri="{FF2B5EF4-FFF2-40B4-BE49-F238E27FC236}">
                <a16:creationId xmlns:a16="http://schemas.microsoft.com/office/drawing/2014/main" id="{0B33A8D9-63D1-214E-8AC5-7F0255CF4A8E}"/>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75ED53C-6484-C643-A88F-5E0195A6B6F2}" type="slidenum">
              <a:rPr lang="en-GB" altLang="en-US" sz="1400" smtClean="0"/>
              <a:pPr eaLnBrk="1" hangingPunct="1"/>
              <a:t>13</a:t>
            </a:fld>
            <a:endParaRPr lang="en-GB" altLang="en-US" sz="1400"/>
          </a:p>
        </p:txBody>
      </p:sp>
      <p:sp>
        <p:nvSpPr>
          <p:cNvPr id="7" name="TextBox 6">
            <a:extLst>
              <a:ext uri="{FF2B5EF4-FFF2-40B4-BE49-F238E27FC236}">
                <a16:creationId xmlns:a16="http://schemas.microsoft.com/office/drawing/2014/main" id="{EB902A0A-2B1F-484B-81CB-EE66B864458C}"/>
              </a:ext>
            </a:extLst>
          </p:cNvPr>
          <p:cNvSpPr txBox="1"/>
          <p:nvPr/>
        </p:nvSpPr>
        <p:spPr>
          <a:xfrm>
            <a:off x="1802073" y="5518602"/>
            <a:ext cx="7794885" cy="707886"/>
          </a:xfrm>
          <a:prstGeom prst="rect">
            <a:avLst/>
          </a:prstGeom>
          <a:noFill/>
          <a:ln>
            <a:solidFill>
              <a:schemeClr val="tx1">
                <a:lumMod val="75000"/>
                <a:lumOff val="25000"/>
              </a:schemeClr>
            </a:solidFill>
          </a:ln>
        </p:spPr>
        <p:txBody>
          <a:bodyPr wrap="square" rtlCol="0">
            <a:spAutoFit/>
          </a:bodyPr>
          <a:lstStyle/>
          <a:p>
            <a:pPr algn="ctr"/>
            <a:r>
              <a:rPr lang="en-GB" sz="2000" b="1" i="1" dirty="0">
                <a:solidFill>
                  <a:srgbClr val="C00000"/>
                </a:solidFill>
                <a:latin typeface="Century Gothic" panose="020B0502020202020204" pitchFamily="34" charset="0"/>
              </a:rPr>
              <a:t>ABIS is a registered  NITA  </a:t>
            </a:r>
            <a:r>
              <a:rPr lang="en-GB" sz="1700" b="1" i="1" dirty="0">
                <a:solidFill>
                  <a:srgbClr val="C00000"/>
                </a:solidFill>
                <a:latin typeface="Century Gothic" panose="020B0502020202020204" pitchFamily="34" charset="0"/>
              </a:rPr>
              <a:t>(National Industrial Training Authority)</a:t>
            </a:r>
            <a:r>
              <a:rPr lang="en-GB" sz="2000" b="1" i="1" dirty="0">
                <a:solidFill>
                  <a:srgbClr val="C00000"/>
                </a:solidFill>
                <a:latin typeface="Century Gothic" panose="020B0502020202020204" pitchFamily="34" charset="0"/>
              </a:rPr>
              <a:t> Trainer </a:t>
            </a:r>
            <a:r>
              <a:rPr lang="en-GB" sz="1600" b="1" i="1" dirty="0">
                <a:solidFill>
                  <a:srgbClr val="C00000"/>
                </a:solidFill>
                <a:latin typeface="Century Gothic" panose="020B0502020202020204" pitchFamily="34" charset="0"/>
              </a:rPr>
              <a:t>(NITA/TRN/1801)</a:t>
            </a:r>
            <a:r>
              <a:rPr lang="en-GB" sz="2000" b="1" i="1" dirty="0">
                <a:solidFill>
                  <a:srgbClr val="C00000"/>
                </a:solidFill>
                <a:latin typeface="Century Gothic" panose="020B0502020202020204" pitchFamily="34" charset="0"/>
              </a:rPr>
              <a:t> </a:t>
            </a:r>
          </a:p>
        </p:txBody>
      </p:sp>
      <p:grpSp>
        <p:nvGrpSpPr>
          <p:cNvPr id="8" name="Group 7">
            <a:extLst>
              <a:ext uri="{FF2B5EF4-FFF2-40B4-BE49-F238E27FC236}">
                <a16:creationId xmlns:a16="http://schemas.microsoft.com/office/drawing/2014/main" id="{74DC7001-67F3-D040-A775-F5C2008BDDDA}"/>
              </a:ext>
            </a:extLst>
          </p:cNvPr>
          <p:cNvGrpSpPr/>
          <p:nvPr/>
        </p:nvGrpSpPr>
        <p:grpSpPr>
          <a:xfrm>
            <a:off x="3522631" y="1593951"/>
            <a:ext cx="4859867" cy="3824723"/>
            <a:chOff x="1207852" y="1857712"/>
            <a:chExt cx="4906531" cy="4292382"/>
          </a:xfrm>
        </p:grpSpPr>
        <p:grpSp>
          <p:nvGrpSpPr>
            <p:cNvPr id="9" name="Group 8">
              <a:extLst>
                <a:ext uri="{FF2B5EF4-FFF2-40B4-BE49-F238E27FC236}">
                  <a16:creationId xmlns:a16="http://schemas.microsoft.com/office/drawing/2014/main" id="{F6BFDCB9-8D91-CA41-89EA-8BAFF33CC4DC}"/>
                </a:ext>
              </a:extLst>
            </p:cNvPr>
            <p:cNvGrpSpPr/>
            <p:nvPr/>
          </p:nvGrpSpPr>
          <p:grpSpPr>
            <a:xfrm>
              <a:off x="1207852" y="1857712"/>
              <a:ext cx="4906531" cy="4292382"/>
              <a:chOff x="774230" y="834529"/>
              <a:chExt cx="5931370" cy="5188942"/>
            </a:xfrm>
          </p:grpSpPr>
          <p:grpSp>
            <p:nvGrpSpPr>
              <p:cNvPr id="13" name="Group 12">
                <a:extLst>
                  <a:ext uri="{FF2B5EF4-FFF2-40B4-BE49-F238E27FC236}">
                    <a16:creationId xmlns:a16="http://schemas.microsoft.com/office/drawing/2014/main" id="{9638FCF4-7E95-AF45-9293-377D78860A5C}"/>
                  </a:ext>
                </a:extLst>
              </p:cNvPr>
              <p:cNvGrpSpPr/>
              <p:nvPr/>
            </p:nvGrpSpPr>
            <p:grpSpPr>
              <a:xfrm>
                <a:off x="774230" y="834529"/>
                <a:ext cx="5931370" cy="5188942"/>
                <a:chOff x="1207852" y="1193006"/>
                <a:chExt cx="4679950" cy="4094163"/>
              </a:xfrm>
            </p:grpSpPr>
            <p:sp>
              <p:nvSpPr>
                <p:cNvPr id="22" name="Freeform 22">
                  <a:extLst>
                    <a:ext uri="{FF2B5EF4-FFF2-40B4-BE49-F238E27FC236}">
                      <a16:creationId xmlns:a16="http://schemas.microsoft.com/office/drawing/2014/main" id="{535EEA7C-CF02-E242-8776-868DA44D4107}"/>
                    </a:ext>
                  </a:extLst>
                </p:cNvPr>
                <p:cNvSpPr>
                  <a:spLocks/>
                </p:cNvSpPr>
                <p:nvPr/>
              </p:nvSpPr>
              <p:spPr bwMode="auto">
                <a:xfrm>
                  <a:off x="1385652" y="1193006"/>
                  <a:ext cx="2870200" cy="3633788"/>
                </a:xfrm>
                <a:custGeom>
                  <a:avLst/>
                  <a:gdLst>
                    <a:gd name="T0" fmla="*/ 308 w 761"/>
                    <a:gd name="T1" fmla="*/ 646 h 963"/>
                    <a:gd name="T2" fmla="*/ 593 w 761"/>
                    <a:gd name="T3" fmla="*/ 530 h 963"/>
                    <a:gd name="T4" fmla="*/ 643 w 761"/>
                    <a:gd name="T5" fmla="*/ 548 h 963"/>
                    <a:gd name="T6" fmla="*/ 752 w 761"/>
                    <a:gd name="T7" fmla="*/ 712 h 963"/>
                    <a:gd name="T8" fmla="*/ 748 w 761"/>
                    <a:gd name="T9" fmla="*/ 519 h 963"/>
                    <a:gd name="T10" fmla="*/ 599 w 761"/>
                    <a:gd name="T11" fmla="*/ 21 h 963"/>
                    <a:gd name="T12" fmla="*/ 536 w 761"/>
                    <a:gd name="T13" fmla="*/ 34 h 963"/>
                    <a:gd name="T14" fmla="*/ 0 w 761"/>
                    <a:gd name="T15" fmla="*/ 963 h 963"/>
                    <a:gd name="T16" fmla="*/ 308 w 761"/>
                    <a:gd name="T17" fmla="*/ 6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963">
                      <a:moveTo>
                        <a:pt x="308" y="646"/>
                      </a:moveTo>
                      <a:cubicBezTo>
                        <a:pt x="421" y="555"/>
                        <a:pt x="517" y="516"/>
                        <a:pt x="593" y="530"/>
                      </a:cubicBezTo>
                      <a:cubicBezTo>
                        <a:pt x="611" y="533"/>
                        <a:pt x="627" y="539"/>
                        <a:pt x="643" y="548"/>
                      </a:cubicBezTo>
                      <a:cubicBezTo>
                        <a:pt x="707" y="575"/>
                        <a:pt x="752" y="638"/>
                        <a:pt x="752" y="712"/>
                      </a:cubicBezTo>
                      <a:cubicBezTo>
                        <a:pt x="761" y="661"/>
                        <a:pt x="760" y="596"/>
                        <a:pt x="748" y="519"/>
                      </a:cubicBezTo>
                      <a:cubicBezTo>
                        <a:pt x="720" y="341"/>
                        <a:pt x="656" y="158"/>
                        <a:pt x="599" y="21"/>
                      </a:cubicBezTo>
                      <a:cubicBezTo>
                        <a:pt x="579" y="0"/>
                        <a:pt x="553" y="5"/>
                        <a:pt x="536" y="34"/>
                      </a:cubicBezTo>
                      <a:cubicBezTo>
                        <a:pt x="0" y="963"/>
                        <a:pt x="0" y="963"/>
                        <a:pt x="0" y="963"/>
                      </a:cubicBezTo>
                      <a:cubicBezTo>
                        <a:pt x="84" y="858"/>
                        <a:pt x="191" y="740"/>
                        <a:pt x="308" y="646"/>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23">
                  <a:extLst>
                    <a:ext uri="{FF2B5EF4-FFF2-40B4-BE49-F238E27FC236}">
                      <a16:creationId xmlns:a16="http://schemas.microsoft.com/office/drawing/2014/main" id="{637C0B66-168F-E14E-A23D-BB196BCC5A7A}"/>
                    </a:ext>
                  </a:extLst>
                </p:cNvPr>
                <p:cNvSpPr>
                  <a:spLocks/>
                </p:cNvSpPr>
                <p:nvPr/>
              </p:nvSpPr>
              <p:spPr bwMode="auto">
                <a:xfrm>
                  <a:off x="3214452" y="1589881"/>
                  <a:ext cx="2673350" cy="3678238"/>
                </a:xfrm>
                <a:custGeom>
                  <a:avLst/>
                  <a:gdLst>
                    <a:gd name="T0" fmla="*/ 236 w 709"/>
                    <a:gd name="T1" fmla="*/ 716 h 975"/>
                    <a:gd name="T2" fmla="*/ 196 w 709"/>
                    <a:gd name="T3" fmla="*/ 751 h 975"/>
                    <a:gd name="T4" fmla="*/ 88 w 709"/>
                    <a:gd name="T5" fmla="*/ 786 h 975"/>
                    <a:gd name="T6" fmla="*/ 0 w 709"/>
                    <a:gd name="T7" fmla="*/ 763 h 975"/>
                    <a:gd name="T8" fmla="*/ 169 w 709"/>
                    <a:gd name="T9" fmla="*/ 856 h 975"/>
                    <a:gd name="T10" fmla="*/ 682 w 709"/>
                    <a:gd name="T11" fmla="*/ 975 h 975"/>
                    <a:gd name="T12" fmla="*/ 694 w 709"/>
                    <a:gd name="T13" fmla="*/ 917 h 975"/>
                    <a:gd name="T14" fmla="*/ 164 w 709"/>
                    <a:gd name="T15" fmla="*/ 0 h 975"/>
                    <a:gd name="T16" fmla="*/ 279 w 709"/>
                    <a:gd name="T17" fmla="*/ 411 h 975"/>
                    <a:gd name="T18" fmla="*/ 236 w 709"/>
                    <a:gd name="T19" fmla="*/ 716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975">
                      <a:moveTo>
                        <a:pt x="236" y="716"/>
                      </a:moveTo>
                      <a:cubicBezTo>
                        <a:pt x="225" y="730"/>
                        <a:pt x="211" y="741"/>
                        <a:pt x="196" y="751"/>
                      </a:cubicBezTo>
                      <a:cubicBezTo>
                        <a:pt x="166" y="773"/>
                        <a:pt x="129" y="786"/>
                        <a:pt x="88" y="786"/>
                      </a:cubicBezTo>
                      <a:cubicBezTo>
                        <a:pt x="56" y="786"/>
                        <a:pt x="26" y="778"/>
                        <a:pt x="0" y="763"/>
                      </a:cubicBezTo>
                      <a:cubicBezTo>
                        <a:pt x="40" y="797"/>
                        <a:pt x="97" y="828"/>
                        <a:pt x="169" y="856"/>
                      </a:cubicBezTo>
                      <a:cubicBezTo>
                        <a:pt x="341" y="922"/>
                        <a:pt x="535" y="957"/>
                        <a:pt x="682" y="975"/>
                      </a:cubicBezTo>
                      <a:cubicBezTo>
                        <a:pt x="703" y="966"/>
                        <a:pt x="709" y="943"/>
                        <a:pt x="694" y="917"/>
                      </a:cubicBezTo>
                      <a:cubicBezTo>
                        <a:pt x="164" y="0"/>
                        <a:pt x="164" y="0"/>
                        <a:pt x="164" y="0"/>
                      </a:cubicBezTo>
                      <a:cubicBezTo>
                        <a:pt x="211" y="123"/>
                        <a:pt x="257" y="268"/>
                        <a:pt x="279" y="411"/>
                      </a:cubicBezTo>
                      <a:cubicBezTo>
                        <a:pt x="301" y="555"/>
                        <a:pt x="287" y="657"/>
                        <a:pt x="236" y="716"/>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4">
                  <a:extLst>
                    <a:ext uri="{FF2B5EF4-FFF2-40B4-BE49-F238E27FC236}">
                      <a16:creationId xmlns:a16="http://schemas.microsoft.com/office/drawing/2014/main" id="{D66972EF-6968-9F4D-9A72-2B03A1DA44EF}"/>
                    </a:ext>
                  </a:extLst>
                </p:cNvPr>
                <p:cNvSpPr>
                  <a:spLocks/>
                </p:cNvSpPr>
                <p:nvPr/>
              </p:nvSpPr>
              <p:spPr bwMode="auto">
                <a:xfrm>
                  <a:off x="1207852" y="3298031"/>
                  <a:ext cx="4268788" cy="1989138"/>
                </a:xfrm>
                <a:custGeom>
                  <a:avLst/>
                  <a:gdLst>
                    <a:gd name="T0" fmla="*/ 452 w 1132"/>
                    <a:gd name="T1" fmla="*/ 229 h 527"/>
                    <a:gd name="T2" fmla="*/ 443 w 1132"/>
                    <a:gd name="T3" fmla="*/ 177 h 527"/>
                    <a:gd name="T4" fmla="*/ 442 w 1132"/>
                    <a:gd name="T5" fmla="*/ 155 h 527"/>
                    <a:gd name="T6" fmla="*/ 530 w 1132"/>
                    <a:gd name="T7" fmla="*/ 0 h 527"/>
                    <a:gd name="T8" fmla="*/ 365 w 1132"/>
                    <a:gd name="T9" fmla="*/ 101 h 527"/>
                    <a:gd name="T10" fmla="*/ 5 w 1132"/>
                    <a:gd name="T11" fmla="*/ 484 h 527"/>
                    <a:gd name="T12" fmla="*/ 49 w 1132"/>
                    <a:gd name="T13" fmla="*/ 527 h 527"/>
                    <a:gd name="T14" fmla="*/ 1132 w 1132"/>
                    <a:gd name="T15" fmla="*/ 527 h 527"/>
                    <a:gd name="T16" fmla="*/ 696 w 1132"/>
                    <a:gd name="T17" fmla="*/ 418 h 527"/>
                    <a:gd name="T18" fmla="*/ 452 w 1132"/>
                    <a:gd name="T19" fmla="*/ 22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527">
                      <a:moveTo>
                        <a:pt x="452" y="229"/>
                      </a:moveTo>
                      <a:cubicBezTo>
                        <a:pt x="446" y="212"/>
                        <a:pt x="443" y="195"/>
                        <a:pt x="443" y="177"/>
                      </a:cubicBezTo>
                      <a:cubicBezTo>
                        <a:pt x="442" y="169"/>
                        <a:pt x="442" y="162"/>
                        <a:pt x="442" y="155"/>
                      </a:cubicBezTo>
                      <a:cubicBezTo>
                        <a:pt x="442" y="89"/>
                        <a:pt x="477" y="31"/>
                        <a:pt x="530" y="0"/>
                      </a:cubicBezTo>
                      <a:cubicBezTo>
                        <a:pt x="481" y="18"/>
                        <a:pt x="426" y="52"/>
                        <a:pt x="365" y="101"/>
                      </a:cubicBezTo>
                      <a:cubicBezTo>
                        <a:pt x="222" y="216"/>
                        <a:pt x="95" y="366"/>
                        <a:pt x="5" y="484"/>
                      </a:cubicBezTo>
                      <a:cubicBezTo>
                        <a:pt x="0" y="509"/>
                        <a:pt x="17" y="527"/>
                        <a:pt x="49" y="527"/>
                      </a:cubicBezTo>
                      <a:cubicBezTo>
                        <a:pt x="1132" y="527"/>
                        <a:pt x="1132" y="527"/>
                        <a:pt x="1132" y="527"/>
                      </a:cubicBezTo>
                      <a:cubicBezTo>
                        <a:pt x="998" y="506"/>
                        <a:pt x="839" y="473"/>
                        <a:pt x="696" y="418"/>
                      </a:cubicBezTo>
                      <a:cubicBezTo>
                        <a:pt x="560" y="366"/>
                        <a:pt x="478" y="302"/>
                        <a:pt x="452" y="22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 name="Freeform 37">
                <a:extLst>
                  <a:ext uri="{FF2B5EF4-FFF2-40B4-BE49-F238E27FC236}">
                    <a16:creationId xmlns:a16="http://schemas.microsoft.com/office/drawing/2014/main" id="{D0AB13A1-D890-C744-B465-3083C9849390}"/>
                  </a:ext>
                </a:extLst>
              </p:cNvPr>
              <p:cNvSpPr>
                <a:spLocks noEditPoints="1"/>
              </p:cNvSpPr>
              <p:nvPr/>
            </p:nvSpPr>
            <p:spPr bwMode="auto">
              <a:xfrm>
                <a:off x="5710143" y="5129731"/>
                <a:ext cx="536126" cy="55815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15" name="Freeform 6">
                <a:extLst>
                  <a:ext uri="{FF2B5EF4-FFF2-40B4-BE49-F238E27FC236}">
                    <a16:creationId xmlns:a16="http://schemas.microsoft.com/office/drawing/2014/main" id="{A6BDE0CB-B8AF-C144-A3FB-712639273D6C}"/>
                  </a:ext>
                </a:extLst>
              </p:cNvPr>
              <p:cNvSpPr>
                <a:spLocks noEditPoints="1"/>
              </p:cNvSpPr>
              <p:nvPr/>
            </p:nvSpPr>
            <p:spPr bwMode="auto">
              <a:xfrm>
                <a:off x="1203083" y="5408806"/>
                <a:ext cx="459331" cy="459098"/>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nvGrpSpPr>
              <p:cNvPr id="16" name="Group 15">
                <a:extLst>
                  <a:ext uri="{FF2B5EF4-FFF2-40B4-BE49-F238E27FC236}">
                    <a16:creationId xmlns:a16="http://schemas.microsoft.com/office/drawing/2014/main" id="{89186AA0-F8F7-FD46-9258-3254C253253C}"/>
                  </a:ext>
                </a:extLst>
              </p:cNvPr>
              <p:cNvGrpSpPr/>
              <p:nvPr/>
            </p:nvGrpSpPr>
            <p:grpSpPr>
              <a:xfrm>
                <a:off x="3431074" y="1366310"/>
                <a:ext cx="505074" cy="415978"/>
                <a:chOff x="3040063" y="2486025"/>
                <a:chExt cx="3779838" cy="3113087"/>
              </a:xfrm>
              <a:solidFill>
                <a:schemeClr val="bg1"/>
              </a:solidFill>
            </p:grpSpPr>
            <p:sp>
              <p:nvSpPr>
                <p:cNvPr id="20" name="Freeform 21">
                  <a:extLst>
                    <a:ext uri="{FF2B5EF4-FFF2-40B4-BE49-F238E27FC236}">
                      <a16:creationId xmlns:a16="http://schemas.microsoft.com/office/drawing/2014/main" id="{6D8CC925-42DE-3A46-B64C-1F35F6ABF549}"/>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21" name="Freeform 22">
                  <a:extLst>
                    <a:ext uri="{FF2B5EF4-FFF2-40B4-BE49-F238E27FC236}">
                      <a16:creationId xmlns:a16="http://schemas.microsoft.com/office/drawing/2014/main" id="{28046D43-F5D0-B246-93BE-CD2425023C8B}"/>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sp>
            <p:nvSpPr>
              <p:cNvPr id="17" name="TextBox 16">
                <a:extLst>
                  <a:ext uri="{FF2B5EF4-FFF2-40B4-BE49-F238E27FC236}">
                    <a16:creationId xmlns:a16="http://schemas.microsoft.com/office/drawing/2014/main" id="{4CB216B9-EA57-AE4A-BF4E-AAD9A7B1FAB4}"/>
                  </a:ext>
                </a:extLst>
              </p:cNvPr>
              <p:cNvSpPr txBox="1"/>
              <p:nvPr/>
            </p:nvSpPr>
            <p:spPr>
              <a:xfrm>
                <a:off x="3090860" y="2103241"/>
                <a:ext cx="1121014" cy="876867"/>
              </a:xfrm>
              <a:prstGeom prst="rect">
                <a:avLst/>
              </a:prstGeom>
              <a:noFill/>
            </p:spPr>
            <p:txBody>
              <a:bodyPr wrap="square" rtlCol="0">
                <a:spAutoFit/>
              </a:bodyPr>
              <a:lstStyle/>
              <a:p>
                <a:pPr lvl="0" algn="ctr"/>
                <a:r>
                  <a:rPr lang="en-GB" sz="1200" dirty="0">
                    <a:solidFill>
                      <a:schemeClr val="bg1"/>
                    </a:solidFill>
                    <a:latin typeface="Open Sans" panose="020B0606030504020204" pitchFamily="34" charset="0"/>
                  </a:rPr>
                  <a:t>Certified Blended Courses</a:t>
                </a:r>
                <a:endParaRPr lang="en-GB" sz="1200" dirty="0"/>
              </a:p>
            </p:txBody>
          </p:sp>
          <p:sp>
            <p:nvSpPr>
              <p:cNvPr id="18" name="TextBox 17">
                <a:extLst>
                  <a:ext uri="{FF2B5EF4-FFF2-40B4-BE49-F238E27FC236}">
                    <a16:creationId xmlns:a16="http://schemas.microsoft.com/office/drawing/2014/main" id="{F54B6246-9DA1-0348-B9D2-8DE03B900642}"/>
                  </a:ext>
                </a:extLst>
              </p:cNvPr>
              <p:cNvSpPr txBox="1"/>
              <p:nvPr/>
            </p:nvSpPr>
            <p:spPr>
              <a:xfrm>
                <a:off x="4546025" y="4514576"/>
                <a:ext cx="1334074" cy="626334"/>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Bespoke Training</a:t>
                </a:r>
                <a:endParaRPr lang="en-GB" sz="1200" dirty="0">
                  <a:solidFill>
                    <a:schemeClr val="bg1"/>
                  </a:solidFill>
                </a:endParaRPr>
              </a:p>
            </p:txBody>
          </p:sp>
          <p:sp>
            <p:nvSpPr>
              <p:cNvPr id="19" name="TextBox 18">
                <a:extLst>
                  <a:ext uri="{FF2B5EF4-FFF2-40B4-BE49-F238E27FC236}">
                    <a16:creationId xmlns:a16="http://schemas.microsoft.com/office/drawing/2014/main" id="{71CD3810-5972-7B48-926B-47A162B6B15B}"/>
                  </a:ext>
                </a:extLst>
              </p:cNvPr>
              <p:cNvSpPr txBox="1"/>
              <p:nvPr/>
            </p:nvSpPr>
            <p:spPr>
              <a:xfrm>
                <a:off x="1653403" y="4514576"/>
                <a:ext cx="1334074" cy="876867"/>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Recommended External Courses</a:t>
                </a:r>
                <a:endParaRPr lang="en-GB" sz="1200" dirty="0">
                  <a:solidFill>
                    <a:schemeClr val="bg1"/>
                  </a:solidFill>
                </a:endParaRPr>
              </a:p>
            </p:txBody>
          </p:sp>
        </p:grpSp>
        <p:grpSp>
          <p:nvGrpSpPr>
            <p:cNvPr id="10" name="Group 9">
              <a:extLst>
                <a:ext uri="{FF2B5EF4-FFF2-40B4-BE49-F238E27FC236}">
                  <a16:creationId xmlns:a16="http://schemas.microsoft.com/office/drawing/2014/main" id="{B78FDB07-36CD-C34F-8563-CBB337334E46}"/>
                </a:ext>
              </a:extLst>
            </p:cNvPr>
            <p:cNvGrpSpPr/>
            <p:nvPr/>
          </p:nvGrpSpPr>
          <p:grpSpPr>
            <a:xfrm>
              <a:off x="2998795" y="3952223"/>
              <a:ext cx="1357014" cy="1357014"/>
              <a:chOff x="1211994" y="1112191"/>
              <a:chExt cx="1357014" cy="1357014"/>
            </a:xfrm>
          </p:grpSpPr>
          <p:sp>
            <p:nvSpPr>
              <p:cNvPr id="11" name="Oval 10">
                <a:extLst>
                  <a:ext uri="{FF2B5EF4-FFF2-40B4-BE49-F238E27FC236}">
                    <a16:creationId xmlns:a16="http://schemas.microsoft.com/office/drawing/2014/main" id="{6F55E5D1-E4C8-EC43-B16B-54B75C27D29F}"/>
                  </a:ext>
                </a:extLst>
              </p:cNvPr>
              <p:cNvSpPr/>
              <p:nvPr/>
            </p:nvSpPr>
            <p:spPr>
              <a:xfrm>
                <a:off x="1211994" y="1112191"/>
                <a:ext cx="1357014" cy="1357014"/>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9506BB47-E58A-D041-B2BE-FFC75A3853F9}"/>
                  </a:ext>
                </a:extLst>
              </p:cNvPr>
              <p:cNvSpPr txBox="1"/>
              <p:nvPr/>
            </p:nvSpPr>
            <p:spPr>
              <a:xfrm>
                <a:off x="1410724" y="1310921"/>
                <a:ext cx="959554" cy="959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1600" kern="1200" dirty="0"/>
                  <a:t>Training</a:t>
                </a:r>
              </a:p>
            </p:txBody>
          </p:sp>
        </p:grpSp>
      </p:grpSp>
    </p:spTree>
    <p:extLst>
      <p:ext uri="{BB962C8B-B14F-4D97-AF65-F5344CB8AC3E}">
        <p14:creationId xmlns:p14="http://schemas.microsoft.com/office/powerpoint/2010/main" val="223241801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0F3A92DA-6939-43D3-9E63-B1150867BEFE}"/>
              </a:ext>
            </a:extLst>
          </p:cNvPr>
          <p:cNvSpPr txBox="1"/>
          <p:nvPr/>
        </p:nvSpPr>
        <p:spPr>
          <a:xfrm>
            <a:off x="987777" y="2573228"/>
            <a:ext cx="2068188" cy="646331"/>
          </a:xfrm>
          <a:prstGeom prst="rect">
            <a:avLst/>
          </a:prstGeom>
          <a:noFill/>
        </p:spPr>
        <p:txBody>
          <a:bodyPr wrap="square" rtlCol="0" anchor="ctr">
            <a:spAutoFit/>
          </a:bodyPr>
          <a:lstStyle/>
          <a:p>
            <a:pPr algn="r"/>
            <a:r>
              <a:rPr lang="en-GB" dirty="0">
                <a:solidFill>
                  <a:schemeClr val="tx1">
                    <a:lumMod val="95000"/>
                    <a:lumOff val="5000"/>
                  </a:schemeClr>
                </a:solidFill>
                <a:latin typeface="Open Sans" panose="020B0606030504020204" pitchFamily="34" charset="0"/>
              </a:rPr>
              <a:t>Assessment of Training Needs</a:t>
            </a:r>
          </a:p>
        </p:txBody>
      </p:sp>
      <p:sp>
        <p:nvSpPr>
          <p:cNvPr id="54" name="TextBox 53">
            <a:extLst>
              <a:ext uri="{FF2B5EF4-FFF2-40B4-BE49-F238E27FC236}">
                <a16:creationId xmlns:a16="http://schemas.microsoft.com/office/drawing/2014/main" id="{353B0F5C-8E77-488C-B188-0AEB3AAA3520}"/>
              </a:ext>
            </a:extLst>
          </p:cNvPr>
          <p:cNvSpPr txBox="1"/>
          <p:nvPr/>
        </p:nvSpPr>
        <p:spPr>
          <a:xfrm>
            <a:off x="9043373" y="3504555"/>
            <a:ext cx="2510856" cy="923330"/>
          </a:xfrm>
          <a:prstGeom prst="rect">
            <a:avLst/>
          </a:prstGeom>
          <a:noFill/>
        </p:spPr>
        <p:txBody>
          <a:bodyPr wrap="square" rtlCol="0" anchor="ctr">
            <a:spAutoFit/>
          </a:bodyPr>
          <a:lstStyle/>
          <a:p>
            <a:r>
              <a:rPr lang="en-GB" dirty="0">
                <a:solidFill>
                  <a:schemeClr val="tx1">
                    <a:lumMod val="95000"/>
                    <a:lumOff val="5000"/>
                  </a:schemeClr>
                </a:solidFill>
                <a:latin typeface="Open Sans" panose="020B0606030504020204" pitchFamily="34" charset="0"/>
              </a:rPr>
              <a:t>Course Selection or Development of Bespoke Training</a:t>
            </a:r>
          </a:p>
        </p:txBody>
      </p:sp>
      <p:sp>
        <p:nvSpPr>
          <p:cNvPr id="55" name="TextBox 54">
            <a:extLst>
              <a:ext uri="{FF2B5EF4-FFF2-40B4-BE49-F238E27FC236}">
                <a16:creationId xmlns:a16="http://schemas.microsoft.com/office/drawing/2014/main" id="{B4F539EB-4243-4081-83CB-6786EBE7481E}"/>
              </a:ext>
            </a:extLst>
          </p:cNvPr>
          <p:cNvSpPr txBox="1"/>
          <p:nvPr/>
        </p:nvSpPr>
        <p:spPr>
          <a:xfrm>
            <a:off x="1213555" y="4402970"/>
            <a:ext cx="2816265" cy="369332"/>
          </a:xfrm>
          <a:prstGeom prst="rect">
            <a:avLst/>
          </a:prstGeom>
          <a:noFill/>
        </p:spPr>
        <p:txBody>
          <a:bodyPr wrap="square" rtlCol="0" anchor="ctr">
            <a:spAutoFit/>
          </a:bodyPr>
          <a:lstStyle/>
          <a:p>
            <a:pPr algn="r"/>
            <a:r>
              <a:rPr lang="en-GB" dirty="0">
                <a:solidFill>
                  <a:schemeClr val="tx1">
                    <a:lumMod val="95000"/>
                    <a:lumOff val="5000"/>
                  </a:schemeClr>
                </a:solidFill>
                <a:latin typeface="Open Sans" panose="020B0606030504020204" pitchFamily="34" charset="0"/>
              </a:rPr>
              <a:t>Remote or F2F Training</a:t>
            </a:r>
          </a:p>
        </p:txBody>
      </p:sp>
      <p:cxnSp>
        <p:nvCxnSpPr>
          <p:cNvPr id="34" name="Straight Arrow Connector 33">
            <a:extLst>
              <a:ext uri="{FF2B5EF4-FFF2-40B4-BE49-F238E27FC236}">
                <a16:creationId xmlns:a16="http://schemas.microsoft.com/office/drawing/2014/main" id="{FCD36F0E-744E-42C3-956B-901FE62FFEA5}"/>
              </a:ext>
            </a:extLst>
          </p:cNvPr>
          <p:cNvCxnSpPr>
            <a:cxnSpLocks/>
          </p:cNvCxnSpPr>
          <p:nvPr/>
        </p:nvCxnSpPr>
        <p:spPr>
          <a:xfrm flipH="1">
            <a:off x="3185941" y="2896391"/>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49CCDE-352C-4C21-9C5A-DBA3F6E1D5D4}"/>
              </a:ext>
            </a:extLst>
          </p:cNvPr>
          <p:cNvCxnSpPr>
            <a:cxnSpLocks/>
          </p:cNvCxnSpPr>
          <p:nvPr/>
        </p:nvCxnSpPr>
        <p:spPr>
          <a:xfrm>
            <a:off x="8513246" y="3883233"/>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0CF098-F9FD-4E42-8B8D-4A0EA658E7C3}"/>
              </a:ext>
            </a:extLst>
          </p:cNvPr>
          <p:cNvCxnSpPr>
            <a:cxnSpLocks/>
          </p:cNvCxnSpPr>
          <p:nvPr/>
        </p:nvCxnSpPr>
        <p:spPr>
          <a:xfrm flipH="1">
            <a:off x="4190653" y="4601013"/>
            <a:ext cx="57105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E1C6F7BC-66C8-D544-9753-A92B073BA95F}"/>
              </a:ext>
            </a:extLst>
          </p:cNvPr>
          <p:cNvSpPr>
            <a:spLocks noGrp="1" noChangeArrowheads="1"/>
          </p:cNvSpPr>
          <p:nvPr>
            <p:ph type="title"/>
          </p:nvPr>
        </p:nvSpPr>
        <p:spPr>
          <a:xfrm>
            <a:off x="2058038" y="0"/>
            <a:ext cx="7772400" cy="1066800"/>
          </a:xfrm>
        </p:spPr>
        <p:txBody>
          <a:bodyPr/>
          <a:lstStyle/>
          <a:p>
            <a:pPr algn="ctr" eaLnBrk="1" hangingPunct="1"/>
            <a:r>
              <a:rPr lang="en-US" altLang="en-US" sz="3200" b="0" dirty="0">
                <a:solidFill>
                  <a:srgbClr val="C00000"/>
                </a:solidFill>
                <a:latin typeface="Microsoft JhengHei" panose="020B0604030504040204" pitchFamily="34" charset="-120"/>
                <a:ea typeface="Microsoft JhengHei" panose="020B0604030504040204" pitchFamily="34" charset="-120"/>
              </a:rPr>
              <a:t>The Training Process</a:t>
            </a:r>
          </a:p>
        </p:txBody>
      </p:sp>
      <p:sp>
        <p:nvSpPr>
          <p:cNvPr id="24" name="TextBox 5">
            <a:extLst>
              <a:ext uri="{FF2B5EF4-FFF2-40B4-BE49-F238E27FC236}">
                <a16:creationId xmlns:a16="http://schemas.microsoft.com/office/drawing/2014/main" id="{0BB36252-65BA-7C4E-87C5-3600CEF89D74}"/>
              </a:ext>
            </a:extLst>
          </p:cNvPr>
          <p:cNvSpPr txBox="1">
            <a:spLocks noChangeArrowheads="1"/>
          </p:cNvSpPr>
          <p:nvPr/>
        </p:nvSpPr>
        <p:spPr bwMode="auto">
          <a:xfrm>
            <a:off x="1337394" y="1485644"/>
            <a:ext cx="901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800" b="1" i="1" dirty="0">
                <a:solidFill>
                  <a:srgbClr val="002060"/>
                </a:solidFill>
                <a:latin typeface="Century Gothic" panose="020B0502020202020204" pitchFamily="34" charset="0"/>
                <a:cs typeface="Arial" panose="020B0604020202020204" pitchFamily="34" charset="0"/>
              </a:rPr>
              <a:t>Providing guidance on training needs starts with an assessment of skills, individual &amp; corporate and goals driving the future. </a:t>
            </a:r>
          </a:p>
        </p:txBody>
      </p:sp>
      <p:grpSp>
        <p:nvGrpSpPr>
          <p:cNvPr id="20" name="Group 19">
            <a:extLst>
              <a:ext uri="{FF2B5EF4-FFF2-40B4-BE49-F238E27FC236}">
                <a16:creationId xmlns:a16="http://schemas.microsoft.com/office/drawing/2014/main" id="{9B46D8F9-61A0-1448-87E6-4CB17136ADA6}"/>
              </a:ext>
            </a:extLst>
          </p:cNvPr>
          <p:cNvGrpSpPr/>
          <p:nvPr/>
        </p:nvGrpSpPr>
        <p:grpSpPr>
          <a:xfrm>
            <a:off x="3760164" y="2710778"/>
            <a:ext cx="4368149" cy="2702571"/>
            <a:chOff x="3415375" y="1844066"/>
            <a:chExt cx="5421842" cy="3145449"/>
          </a:xfrm>
        </p:grpSpPr>
        <p:grpSp>
          <p:nvGrpSpPr>
            <p:cNvPr id="21" name="Group 20">
              <a:extLst>
                <a:ext uri="{FF2B5EF4-FFF2-40B4-BE49-F238E27FC236}">
                  <a16:creationId xmlns:a16="http://schemas.microsoft.com/office/drawing/2014/main" id="{6625F553-332B-5D43-88D4-3A72600CA768}"/>
                </a:ext>
              </a:extLst>
            </p:cNvPr>
            <p:cNvGrpSpPr/>
            <p:nvPr/>
          </p:nvGrpSpPr>
          <p:grpSpPr>
            <a:xfrm>
              <a:off x="3415375" y="1844066"/>
              <a:ext cx="5421842" cy="3092997"/>
              <a:chOff x="3255962" y="1749245"/>
              <a:chExt cx="5676900" cy="3238501"/>
            </a:xfrm>
          </p:grpSpPr>
          <p:sp>
            <p:nvSpPr>
              <p:cNvPr id="30" name="Freeform 5">
                <a:extLst>
                  <a:ext uri="{FF2B5EF4-FFF2-40B4-BE49-F238E27FC236}">
                    <a16:creationId xmlns:a16="http://schemas.microsoft.com/office/drawing/2014/main" id="{1CD564D8-2B1B-4A40-9BBB-646DA3B19A41}"/>
                  </a:ext>
                </a:extLst>
              </p:cNvPr>
              <p:cNvSpPr>
                <a:spLocks/>
              </p:cNvSpPr>
              <p:nvPr/>
            </p:nvSpPr>
            <p:spPr bwMode="auto">
              <a:xfrm>
                <a:off x="3875087" y="2115958"/>
                <a:ext cx="4730750" cy="792163"/>
              </a:xfrm>
              <a:custGeom>
                <a:avLst/>
                <a:gdLst>
                  <a:gd name="T0" fmla="*/ 54 w 1255"/>
                  <a:gd name="T1" fmla="*/ 204 h 210"/>
                  <a:gd name="T2" fmla="*/ 0 w 1255"/>
                  <a:gd name="T3" fmla="*/ 173 h 210"/>
                  <a:gd name="T4" fmla="*/ 1020 w 1255"/>
                  <a:gd name="T5" fmla="*/ 6 h 210"/>
                  <a:gd name="T6" fmla="*/ 1255 w 1255"/>
                  <a:gd name="T7" fmla="*/ 143 h 210"/>
                  <a:gd name="T8" fmla="*/ 604 w 1255"/>
                  <a:gd name="T9" fmla="*/ 210 h 210"/>
                  <a:gd name="T10" fmla="*/ 54 w 1255"/>
                  <a:gd name="T11" fmla="*/ 204 h 210"/>
                </a:gdLst>
                <a:ahLst/>
                <a:cxnLst>
                  <a:cxn ang="0">
                    <a:pos x="T0" y="T1"/>
                  </a:cxn>
                  <a:cxn ang="0">
                    <a:pos x="T2" y="T3"/>
                  </a:cxn>
                  <a:cxn ang="0">
                    <a:pos x="T4" y="T5"/>
                  </a:cxn>
                  <a:cxn ang="0">
                    <a:pos x="T6" y="T7"/>
                  </a:cxn>
                  <a:cxn ang="0">
                    <a:pos x="T8" y="T9"/>
                  </a:cxn>
                  <a:cxn ang="0">
                    <a:pos x="T10" y="T11"/>
                  </a:cxn>
                </a:cxnLst>
                <a:rect l="0" t="0" r="r" b="b"/>
                <a:pathLst>
                  <a:path w="1255" h="210">
                    <a:moveTo>
                      <a:pt x="54" y="204"/>
                    </a:moveTo>
                    <a:cubicBezTo>
                      <a:pt x="0" y="173"/>
                      <a:pt x="0" y="173"/>
                      <a:pt x="0" y="173"/>
                    </a:cubicBezTo>
                    <a:cubicBezTo>
                      <a:pt x="0" y="173"/>
                      <a:pt x="648" y="0"/>
                      <a:pt x="1020" y="6"/>
                    </a:cubicBezTo>
                    <a:cubicBezTo>
                      <a:pt x="1255" y="143"/>
                      <a:pt x="1255" y="143"/>
                      <a:pt x="1255" y="143"/>
                    </a:cubicBezTo>
                    <a:cubicBezTo>
                      <a:pt x="1255" y="143"/>
                      <a:pt x="759" y="142"/>
                      <a:pt x="604" y="210"/>
                    </a:cubicBezTo>
                    <a:lnTo>
                      <a:pt x="54" y="204"/>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6">
                <a:extLst>
                  <a:ext uri="{FF2B5EF4-FFF2-40B4-BE49-F238E27FC236}">
                    <a16:creationId xmlns:a16="http://schemas.microsoft.com/office/drawing/2014/main" id="{8453AEB8-B354-B945-8890-31511E7D9FB0}"/>
                  </a:ext>
                </a:extLst>
              </p:cNvPr>
              <p:cNvSpPr>
                <a:spLocks/>
              </p:cNvSpPr>
              <p:nvPr/>
            </p:nvSpPr>
            <p:spPr bwMode="auto">
              <a:xfrm>
                <a:off x="4443412" y="2904945"/>
                <a:ext cx="3932238" cy="800100"/>
              </a:xfrm>
              <a:custGeom>
                <a:avLst/>
                <a:gdLst>
                  <a:gd name="T0" fmla="*/ 950 w 1043"/>
                  <a:gd name="T1" fmla="*/ 124 h 212"/>
                  <a:gd name="T2" fmla="*/ 424 w 1043"/>
                  <a:gd name="T3" fmla="*/ 212 h 212"/>
                  <a:gd name="T4" fmla="*/ 0 w 1043"/>
                  <a:gd name="T5" fmla="*/ 189 h 212"/>
                  <a:gd name="T6" fmla="*/ 1043 w 1043"/>
                  <a:gd name="T7" fmla="*/ 0 h 212"/>
                  <a:gd name="T8" fmla="*/ 950 w 1043"/>
                  <a:gd name="T9" fmla="*/ 124 h 212"/>
                </a:gdLst>
                <a:ahLst/>
                <a:cxnLst>
                  <a:cxn ang="0">
                    <a:pos x="T0" y="T1"/>
                  </a:cxn>
                  <a:cxn ang="0">
                    <a:pos x="T2" y="T3"/>
                  </a:cxn>
                  <a:cxn ang="0">
                    <a:pos x="T4" y="T5"/>
                  </a:cxn>
                  <a:cxn ang="0">
                    <a:pos x="T6" y="T7"/>
                  </a:cxn>
                  <a:cxn ang="0">
                    <a:pos x="T8" y="T9"/>
                  </a:cxn>
                </a:cxnLst>
                <a:rect l="0" t="0" r="r" b="b"/>
                <a:pathLst>
                  <a:path w="1043" h="212">
                    <a:moveTo>
                      <a:pt x="950" y="124"/>
                    </a:moveTo>
                    <a:cubicBezTo>
                      <a:pt x="950" y="124"/>
                      <a:pt x="532" y="173"/>
                      <a:pt x="424" y="212"/>
                    </a:cubicBezTo>
                    <a:cubicBezTo>
                      <a:pt x="0" y="189"/>
                      <a:pt x="0" y="189"/>
                      <a:pt x="0" y="189"/>
                    </a:cubicBezTo>
                    <a:cubicBezTo>
                      <a:pt x="0" y="189"/>
                      <a:pt x="529" y="7"/>
                      <a:pt x="1043" y="0"/>
                    </a:cubicBezTo>
                    <a:lnTo>
                      <a:pt x="950" y="124"/>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7">
                <a:extLst>
                  <a:ext uri="{FF2B5EF4-FFF2-40B4-BE49-F238E27FC236}">
                    <a16:creationId xmlns:a16="http://schemas.microsoft.com/office/drawing/2014/main" id="{881EE526-D4FE-EC46-9097-87B2A788EECF}"/>
                  </a:ext>
                </a:extLst>
              </p:cNvPr>
              <p:cNvSpPr>
                <a:spLocks/>
              </p:cNvSpPr>
              <p:nvPr/>
            </p:nvSpPr>
            <p:spPr bwMode="auto">
              <a:xfrm>
                <a:off x="4975225" y="3639958"/>
                <a:ext cx="2857500" cy="1117600"/>
              </a:xfrm>
              <a:custGeom>
                <a:avLst/>
                <a:gdLst>
                  <a:gd name="T0" fmla="*/ 112 w 758"/>
                  <a:gd name="T1" fmla="*/ 296 h 296"/>
                  <a:gd name="T2" fmla="*/ 0 w 758"/>
                  <a:gd name="T3" fmla="*/ 220 h 296"/>
                  <a:gd name="T4" fmla="*/ 758 w 758"/>
                  <a:gd name="T5" fmla="*/ 0 h 296"/>
                  <a:gd name="T6" fmla="*/ 670 w 758"/>
                  <a:gd name="T7" fmla="*/ 129 h 296"/>
                  <a:gd name="T8" fmla="*/ 345 w 758"/>
                  <a:gd name="T9" fmla="*/ 250 h 296"/>
                  <a:gd name="T10" fmla="*/ 112 w 758"/>
                  <a:gd name="T11" fmla="*/ 296 h 296"/>
                </a:gdLst>
                <a:ahLst/>
                <a:cxnLst>
                  <a:cxn ang="0">
                    <a:pos x="T0" y="T1"/>
                  </a:cxn>
                  <a:cxn ang="0">
                    <a:pos x="T2" y="T3"/>
                  </a:cxn>
                  <a:cxn ang="0">
                    <a:pos x="T4" y="T5"/>
                  </a:cxn>
                  <a:cxn ang="0">
                    <a:pos x="T6" y="T7"/>
                  </a:cxn>
                  <a:cxn ang="0">
                    <a:pos x="T8" y="T9"/>
                  </a:cxn>
                  <a:cxn ang="0">
                    <a:pos x="T10" y="T11"/>
                  </a:cxn>
                </a:cxnLst>
                <a:rect l="0" t="0" r="r" b="b"/>
                <a:pathLst>
                  <a:path w="758" h="296">
                    <a:moveTo>
                      <a:pt x="112" y="296"/>
                    </a:moveTo>
                    <a:cubicBezTo>
                      <a:pt x="0" y="220"/>
                      <a:pt x="0" y="220"/>
                      <a:pt x="0" y="220"/>
                    </a:cubicBezTo>
                    <a:cubicBezTo>
                      <a:pt x="0" y="220"/>
                      <a:pt x="384" y="50"/>
                      <a:pt x="758" y="0"/>
                    </a:cubicBezTo>
                    <a:cubicBezTo>
                      <a:pt x="670" y="129"/>
                      <a:pt x="670" y="129"/>
                      <a:pt x="670" y="129"/>
                    </a:cubicBezTo>
                    <a:cubicBezTo>
                      <a:pt x="670" y="129"/>
                      <a:pt x="427" y="200"/>
                      <a:pt x="345" y="250"/>
                    </a:cubicBezTo>
                    <a:lnTo>
                      <a:pt x="112" y="296"/>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10">
                <a:extLst>
                  <a:ext uri="{FF2B5EF4-FFF2-40B4-BE49-F238E27FC236}">
                    <a16:creationId xmlns:a16="http://schemas.microsoft.com/office/drawing/2014/main" id="{04D55ADF-6A48-8048-98A9-C9AC3D2F4743}"/>
                  </a:ext>
                </a:extLst>
              </p:cNvPr>
              <p:cNvSpPr>
                <a:spLocks/>
              </p:cNvSpPr>
              <p:nvPr/>
            </p:nvSpPr>
            <p:spPr bwMode="auto">
              <a:xfrm>
                <a:off x="3875087" y="2631895"/>
                <a:ext cx="4500563" cy="739775"/>
              </a:xfrm>
              <a:custGeom>
                <a:avLst/>
                <a:gdLst>
                  <a:gd name="T0" fmla="*/ 596 w 1194"/>
                  <a:gd name="T1" fmla="*/ 157 h 196"/>
                  <a:gd name="T2" fmla="*/ 1101 w 1194"/>
                  <a:gd name="T3" fmla="*/ 196 h 196"/>
                  <a:gd name="T4" fmla="*/ 1194 w 1194"/>
                  <a:gd name="T5" fmla="*/ 72 h 196"/>
                  <a:gd name="T6" fmla="*/ 722 w 1194"/>
                  <a:gd name="T7" fmla="*/ 19 h 196"/>
                  <a:gd name="T8" fmla="*/ 0 w 1194"/>
                  <a:gd name="T9" fmla="*/ 36 h 196"/>
                  <a:gd name="T10" fmla="*/ 96 w 1194"/>
                  <a:gd name="T11" fmla="*/ 178 h 196"/>
                  <a:gd name="T12" fmla="*/ 596 w 1194"/>
                  <a:gd name="T13" fmla="*/ 157 h 196"/>
                </a:gdLst>
                <a:ahLst/>
                <a:cxnLst>
                  <a:cxn ang="0">
                    <a:pos x="T0" y="T1"/>
                  </a:cxn>
                  <a:cxn ang="0">
                    <a:pos x="T2" y="T3"/>
                  </a:cxn>
                  <a:cxn ang="0">
                    <a:pos x="T4" y="T5"/>
                  </a:cxn>
                  <a:cxn ang="0">
                    <a:pos x="T6" y="T7"/>
                  </a:cxn>
                  <a:cxn ang="0">
                    <a:pos x="T8" y="T9"/>
                  </a:cxn>
                  <a:cxn ang="0">
                    <a:pos x="T10" y="T11"/>
                  </a:cxn>
                  <a:cxn ang="0">
                    <a:pos x="T12" y="T13"/>
                  </a:cxn>
                </a:cxnLst>
                <a:rect l="0" t="0" r="r" b="b"/>
                <a:pathLst>
                  <a:path w="1194" h="196">
                    <a:moveTo>
                      <a:pt x="596" y="157"/>
                    </a:moveTo>
                    <a:cubicBezTo>
                      <a:pt x="793" y="163"/>
                      <a:pt x="958" y="177"/>
                      <a:pt x="1101" y="196"/>
                    </a:cubicBezTo>
                    <a:cubicBezTo>
                      <a:pt x="1132" y="154"/>
                      <a:pt x="1163" y="112"/>
                      <a:pt x="1194" y="72"/>
                    </a:cubicBezTo>
                    <a:cubicBezTo>
                      <a:pt x="1057" y="50"/>
                      <a:pt x="901" y="32"/>
                      <a:pt x="722" y="19"/>
                    </a:cubicBezTo>
                    <a:cubicBezTo>
                      <a:pt x="442" y="0"/>
                      <a:pt x="197" y="13"/>
                      <a:pt x="0" y="36"/>
                    </a:cubicBezTo>
                    <a:cubicBezTo>
                      <a:pt x="31" y="81"/>
                      <a:pt x="63" y="129"/>
                      <a:pt x="96" y="178"/>
                    </a:cubicBezTo>
                    <a:cubicBezTo>
                      <a:pt x="223" y="160"/>
                      <a:pt x="387" y="151"/>
                      <a:pt x="596" y="157"/>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Freeform 11">
                <a:extLst>
                  <a:ext uri="{FF2B5EF4-FFF2-40B4-BE49-F238E27FC236}">
                    <a16:creationId xmlns:a16="http://schemas.microsoft.com/office/drawing/2014/main" id="{6B23E039-376B-064F-AF4A-11F7B91EEC37}"/>
                  </a:ext>
                </a:extLst>
              </p:cNvPr>
              <p:cNvSpPr>
                <a:spLocks/>
              </p:cNvSpPr>
              <p:nvPr/>
            </p:nvSpPr>
            <p:spPr bwMode="auto">
              <a:xfrm>
                <a:off x="3255962" y="1749245"/>
                <a:ext cx="5676900" cy="906463"/>
              </a:xfrm>
              <a:custGeom>
                <a:avLst/>
                <a:gdLst>
                  <a:gd name="T0" fmla="*/ 811 w 1506"/>
                  <a:gd name="T1" fmla="*/ 163 h 240"/>
                  <a:gd name="T2" fmla="*/ 1410 w 1506"/>
                  <a:gd name="T3" fmla="*/ 240 h 240"/>
                  <a:gd name="T4" fmla="*/ 1506 w 1506"/>
                  <a:gd name="T5" fmla="*/ 123 h 240"/>
                  <a:gd name="T6" fmla="*/ 811 w 1506"/>
                  <a:gd name="T7" fmla="*/ 22 h 240"/>
                  <a:gd name="T8" fmla="*/ 0 w 1506"/>
                  <a:gd name="T9" fmla="*/ 39 h 240"/>
                  <a:gd name="T10" fmla="*/ 104 w 1506"/>
                  <a:gd name="T11" fmla="*/ 184 h 240"/>
                  <a:gd name="T12" fmla="*/ 811 w 1506"/>
                  <a:gd name="T13" fmla="*/ 163 h 240"/>
                </a:gdLst>
                <a:ahLst/>
                <a:cxnLst>
                  <a:cxn ang="0">
                    <a:pos x="T0" y="T1"/>
                  </a:cxn>
                  <a:cxn ang="0">
                    <a:pos x="T2" y="T3"/>
                  </a:cxn>
                  <a:cxn ang="0">
                    <a:pos x="T4" y="T5"/>
                  </a:cxn>
                  <a:cxn ang="0">
                    <a:pos x="T6" y="T7"/>
                  </a:cxn>
                  <a:cxn ang="0">
                    <a:pos x="T8" y="T9"/>
                  </a:cxn>
                  <a:cxn ang="0">
                    <a:pos x="T10" y="T11"/>
                  </a:cxn>
                  <a:cxn ang="0">
                    <a:pos x="T12" y="T13"/>
                  </a:cxn>
                </a:cxnLst>
                <a:rect l="0" t="0" r="r" b="b"/>
                <a:pathLst>
                  <a:path w="1506" h="240">
                    <a:moveTo>
                      <a:pt x="811" y="163"/>
                    </a:moveTo>
                    <a:cubicBezTo>
                      <a:pt x="1048" y="180"/>
                      <a:pt x="1243" y="206"/>
                      <a:pt x="1410" y="240"/>
                    </a:cubicBezTo>
                    <a:cubicBezTo>
                      <a:pt x="1443" y="199"/>
                      <a:pt x="1475" y="160"/>
                      <a:pt x="1506" y="123"/>
                    </a:cubicBezTo>
                    <a:cubicBezTo>
                      <a:pt x="1325" y="78"/>
                      <a:pt x="1104" y="42"/>
                      <a:pt x="811" y="22"/>
                    </a:cubicBezTo>
                    <a:cubicBezTo>
                      <a:pt x="504" y="0"/>
                      <a:pt x="223" y="15"/>
                      <a:pt x="0" y="39"/>
                    </a:cubicBezTo>
                    <a:cubicBezTo>
                      <a:pt x="32" y="83"/>
                      <a:pt x="67" y="132"/>
                      <a:pt x="104" y="184"/>
                    </a:cubicBezTo>
                    <a:cubicBezTo>
                      <a:pt x="301" y="159"/>
                      <a:pt x="541" y="145"/>
                      <a:pt x="811" y="16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12">
                <a:extLst>
                  <a:ext uri="{FF2B5EF4-FFF2-40B4-BE49-F238E27FC236}">
                    <a16:creationId xmlns:a16="http://schemas.microsoft.com/office/drawing/2014/main" id="{9710DB08-4FFC-7E4C-A0A1-25B06FD16775}"/>
                  </a:ext>
                </a:extLst>
              </p:cNvPr>
              <p:cNvSpPr>
                <a:spLocks/>
              </p:cNvSpPr>
              <p:nvPr/>
            </p:nvSpPr>
            <p:spPr bwMode="auto">
              <a:xfrm>
                <a:off x="4443412" y="3527245"/>
                <a:ext cx="3389313" cy="625475"/>
              </a:xfrm>
              <a:custGeom>
                <a:avLst/>
                <a:gdLst>
                  <a:gd name="T0" fmla="*/ 0 w 899"/>
                  <a:gd name="T1" fmla="*/ 24 h 166"/>
                  <a:gd name="T2" fmla="*/ 89 w 899"/>
                  <a:gd name="T3" fmla="*/ 166 h 166"/>
                  <a:gd name="T4" fmla="*/ 426 w 899"/>
                  <a:gd name="T5" fmla="*/ 144 h 166"/>
                  <a:gd name="T6" fmla="*/ 811 w 899"/>
                  <a:gd name="T7" fmla="*/ 159 h 166"/>
                  <a:gd name="T8" fmla="*/ 899 w 899"/>
                  <a:gd name="T9" fmla="*/ 30 h 166"/>
                  <a:gd name="T10" fmla="*/ 420 w 899"/>
                  <a:gd name="T11" fmla="*/ 0 h 166"/>
                  <a:gd name="T12" fmla="*/ 0 w 899"/>
                  <a:gd name="T13" fmla="*/ 24 h 166"/>
                </a:gdLst>
                <a:ahLst/>
                <a:cxnLst>
                  <a:cxn ang="0">
                    <a:pos x="T0" y="T1"/>
                  </a:cxn>
                  <a:cxn ang="0">
                    <a:pos x="T2" y="T3"/>
                  </a:cxn>
                  <a:cxn ang="0">
                    <a:pos x="T4" y="T5"/>
                  </a:cxn>
                  <a:cxn ang="0">
                    <a:pos x="T6" y="T7"/>
                  </a:cxn>
                  <a:cxn ang="0">
                    <a:pos x="T8" y="T9"/>
                  </a:cxn>
                  <a:cxn ang="0">
                    <a:pos x="T10" y="T11"/>
                  </a:cxn>
                  <a:cxn ang="0">
                    <a:pos x="T12" y="T13"/>
                  </a:cxn>
                </a:cxnLst>
                <a:rect l="0" t="0" r="r" b="b"/>
                <a:pathLst>
                  <a:path w="899" h="166">
                    <a:moveTo>
                      <a:pt x="0" y="24"/>
                    </a:moveTo>
                    <a:cubicBezTo>
                      <a:pt x="30" y="70"/>
                      <a:pt x="60" y="118"/>
                      <a:pt x="89" y="166"/>
                    </a:cubicBezTo>
                    <a:cubicBezTo>
                      <a:pt x="198" y="153"/>
                      <a:pt x="314" y="144"/>
                      <a:pt x="426" y="144"/>
                    </a:cubicBezTo>
                    <a:cubicBezTo>
                      <a:pt x="543" y="144"/>
                      <a:pt x="679" y="151"/>
                      <a:pt x="811" y="159"/>
                    </a:cubicBezTo>
                    <a:cubicBezTo>
                      <a:pt x="840" y="115"/>
                      <a:pt x="869" y="72"/>
                      <a:pt x="899" y="30"/>
                    </a:cubicBezTo>
                    <a:cubicBezTo>
                      <a:pt x="742" y="14"/>
                      <a:pt x="568" y="0"/>
                      <a:pt x="420" y="0"/>
                    </a:cubicBezTo>
                    <a:cubicBezTo>
                      <a:pt x="279" y="0"/>
                      <a:pt x="130" y="11"/>
                      <a:pt x="0" y="24"/>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13">
                <a:extLst>
                  <a:ext uri="{FF2B5EF4-FFF2-40B4-BE49-F238E27FC236}">
                    <a16:creationId xmlns:a16="http://schemas.microsoft.com/office/drawing/2014/main" id="{FBE00283-25AA-724C-A8A7-E6380A164741}"/>
                  </a:ext>
                </a:extLst>
              </p:cNvPr>
              <p:cNvSpPr>
                <a:spLocks/>
              </p:cNvSpPr>
              <p:nvPr/>
            </p:nvSpPr>
            <p:spPr bwMode="auto">
              <a:xfrm>
                <a:off x="4975225" y="4382908"/>
                <a:ext cx="2336800" cy="604838"/>
              </a:xfrm>
              <a:custGeom>
                <a:avLst/>
                <a:gdLst>
                  <a:gd name="T0" fmla="*/ 293 w 620"/>
                  <a:gd name="T1" fmla="*/ 3 h 160"/>
                  <a:gd name="T2" fmla="*/ 0 w 620"/>
                  <a:gd name="T3" fmla="*/ 23 h 160"/>
                  <a:gd name="T4" fmla="*/ 80 w 620"/>
                  <a:gd name="T5" fmla="*/ 160 h 160"/>
                  <a:gd name="T6" fmla="*/ 303 w 620"/>
                  <a:gd name="T7" fmla="*/ 143 h 160"/>
                  <a:gd name="T8" fmla="*/ 539 w 620"/>
                  <a:gd name="T9" fmla="*/ 146 h 160"/>
                  <a:gd name="T10" fmla="*/ 620 w 620"/>
                  <a:gd name="T11" fmla="*/ 10 h 160"/>
                  <a:gd name="T12" fmla="*/ 293 w 620"/>
                  <a:gd name="T13" fmla="*/ 3 h 160"/>
                </a:gdLst>
                <a:ahLst/>
                <a:cxnLst>
                  <a:cxn ang="0">
                    <a:pos x="T0" y="T1"/>
                  </a:cxn>
                  <a:cxn ang="0">
                    <a:pos x="T2" y="T3"/>
                  </a:cxn>
                  <a:cxn ang="0">
                    <a:pos x="T4" y="T5"/>
                  </a:cxn>
                  <a:cxn ang="0">
                    <a:pos x="T6" y="T7"/>
                  </a:cxn>
                  <a:cxn ang="0">
                    <a:pos x="T8" y="T9"/>
                  </a:cxn>
                  <a:cxn ang="0">
                    <a:pos x="T10" y="T11"/>
                  </a:cxn>
                  <a:cxn ang="0">
                    <a:pos x="T12" y="T13"/>
                  </a:cxn>
                </a:cxnLst>
                <a:rect l="0" t="0" r="r" b="b"/>
                <a:pathLst>
                  <a:path w="620" h="160">
                    <a:moveTo>
                      <a:pt x="293" y="3"/>
                    </a:moveTo>
                    <a:cubicBezTo>
                      <a:pt x="186" y="5"/>
                      <a:pt x="85" y="13"/>
                      <a:pt x="0" y="23"/>
                    </a:cubicBezTo>
                    <a:cubicBezTo>
                      <a:pt x="27" y="68"/>
                      <a:pt x="54" y="114"/>
                      <a:pt x="80" y="160"/>
                    </a:cubicBezTo>
                    <a:cubicBezTo>
                      <a:pt x="149" y="151"/>
                      <a:pt x="225" y="144"/>
                      <a:pt x="303" y="143"/>
                    </a:cubicBezTo>
                    <a:cubicBezTo>
                      <a:pt x="385" y="141"/>
                      <a:pt x="465" y="143"/>
                      <a:pt x="539" y="146"/>
                    </a:cubicBezTo>
                    <a:cubicBezTo>
                      <a:pt x="565" y="100"/>
                      <a:pt x="592" y="55"/>
                      <a:pt x="620" y="10"/>
                    </a:cubicBezTo>
                    <a:cubicBezTo>
                      <a:pt x="524" y="4"/>
                      <a:pt x="412" y="0"/>
                      <a:pt x="293" y="3"/>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22">
              <a:extLst>
                <a:ext uri="{FF2B5EF4-FFF2-40B4-BE49-F238E27FC236}">
                  <a16:creationId xmlns:a16="http://schemas.microsoft.com/office/drawing/2014/main" id="{FA1549C0-E0EC-8948-87B6-D78A776E2C62}"/>
                </a:ext>
              </a:extLst>
            </p:cNvPr>
            <p:cNvSpPr txBox="1"/>
            <p:nvPr/>
          </p:nvSpPr>
          <p:spPr>
            <a:xfrm rot="253327">
              <a:off x="4565844" y="2187151"/>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Assessment </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2E0AC412-F11C-F14E-A9FC-4321E9E8DE48}"/>
                </a:ext>
              </a:extLst>
            </p:cNvPr>
            <p:cNvSpPr txBox="1"/>
            <p:nvPr/>
          </p:nvSpPr>
          <p:spPr>
            <a:xfrm rot="232071">
              <a:off x="4565844" y="2995375"/>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 Selection &amp; Development</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8A5A8646-1656-6F42-A466-EDC2042BDF4A}"/>
                </a:ext>
              </a:extLst>
            </p:cNvPr>
            <p:cNvSpPr txBox="1"/>
            <p:nvPr/>
          </p:nvSpPr>
          <p:spPr>
            <a:xfrm rot="163168">
              <a:off x="4710092" y="3827578"/>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 Implementation</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10EDC470-FA32-3A4C-A936-DE9D175A6B14}"/>
                </a:ext>
              </a:extLst>
            </p:cNvPr>
            <p:cNvSpPr txBox="1"/>
            <p:nvPr/>
          </p:nvSpPr>
          <p:spPr>
            <a:xfrm>
              <a:off x="4721188" y="4626493"/>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Post Training</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8" name="TextBox 37">
            <a:extLst>
              <a:ext uri="{FF2B5EF4-FFF2-40B4-BE49-F238E27FC236}">
                <a16:creationId xmlns:a16="http://schemas.microsoft.com/office/drawing/2014/main" id="{4A7E4EA1-D28A-0243-99DD-BDFCFF0D9EFD}"/>
              </a:ext>
            </a:extLst>
          </p:cNvPr>
          <p:cNvSpPr txBox="1"/>
          <p:nvPr/>
        </p:nvSpPr>
        <p:spPr>
          <a:xfrm>
            <a:off x="8046869" y="4822550"/>
            <a:ext cx="2816265" cy="646331"/>
          </a:xfrm>
          <a:prstGeom prst="rect">
            <a:avLst/>
          </a:prstGeom>
          <a:noFill/>
        </p:spPr>
        <p:txBody>
          <a:bodyPr wrap="square" rtlCol="0" anchor="ctr">
            <a:spAutoFit/>
          </a:bodyPr>
          <a:lstStyle/>
          <a:p>
            <a:r>
              <a:rPr lang="en-GB" dirty="0">
                <a:solidFill>
                  <a:schemeClr val="tx1">
                    <a:lumMod val="95000"/>
                    <a:lumOff val="5000"/>
                  </a:schemeClr>
                </a:solidFill>
                <a:latin typeface="Open Sans" panose="020B0606030504020204" pitchFamily="34" charset="0"/>
              </a:rPr>
              <a:t>Post Training Evaluation &amp; Guidance</a:t>
            </a:r>
          </a:p>
        </p:txBody>
      </p:sp>
      <p:cxnSp>
        <p:nvCxnSpPr>
          <p:cNvPr id="39" name="Straight Arrow Connector 38">
            <a:extLst>
              <a:ext uri="{FF2B5EF4-FFF2-40B4-BE49-F238E27FC236}">
                <a16:creationId xmlns:a16="http://schemas.microsoft.com/office/drawing/2014/main" id="{D879BBE8-AD21-A14D-A763-A408BB990897}"/>
              </a:ext>
            </a:extLst>
          </p:cNvPr>
          <p:cNvCxnSpPr>
            <a:cxnSpLocks/>
          </p:cNvCxnSpPr>
          <p:nvPr/>
        </p:nvCxnSpPr>
        <p:spPr>
          <a:xfrm>
            <a:off x="7308872" y="5141223"/>
            <a:ext cx="599363"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65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5">
            <a:extLst>
              <a:ext uri="{FF2B5EF4-FFF2-40B4-BE49-F238E27FC236}">
                <a16:creationId xmlns:a16="http://schemas.microsoft.com/office/drawing/2014/main" id="{D9B2144D-537E-3F4F-92A6-23ACA2831E4C}"/>
              </a:ext>
            </a:extLst>
          </p:cNvPr>
          <p:cNvSpPr txBox="1">
            <a:spLocks noChangeArrowheads="1"/>
          </p:cNvSpPr>
          <p:nvPr/>
        </p:nvSpPr>
        <p:spPr bwMode="auto">
          <a:xfrm>
            <a:off x="1150374" y="1371601"/>
            <a:ext cx="9881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1200"/>
              </a:spcBef>
            </a:pPr>
            <a:r>
              <a:rPr lang="en-US" altLang="en-US" sz="1800" dirty="0">
                <a:solidFill>
                  <a:schemeClr val="tx1">
                    <a:lumMod val="95000"/>
                    <a:lumOff val="5000"/>
                  </a:schemeClr>
                </a:solidFill>
                <a:latin typeface="Century Gothic" panose="020B0502020202020204" pitchFamily="34" charset="0"/>
              </a:rPr>
              <a:t>ABIS offers training as part of its strategy &amp; operations solutions as well as standalone courses. We also provide bespoke training courses to suit your needs </a:t>
            </a:r>
          </a:p>
        </p:txBody>
      </p:sp>
      <p:sp>
        <p:nvSpPr>
          <p:cNvPr id="38916" name="TextBox 6">
            <a:extLst>
              <a:ext uri="{FF2B5EF4-FFF2-40B4-BE49-F238E27FC236}">
                <a16:creationId xmlns:a16="http://schemas.microsoft.com/office/drawing/2014/main" id="{CD601F54-CB96-DA4B-84B3-3CA65661BDFD}"/>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0B0F16-8622-464E-A254-B4572F9FD0FB}" type="slidenum">
              <a:rPr lang="en-GB" altLang="en-US" sz="1400"/>
              <a:pPr eaLnBrk="1" hangingPunct="1"/>
              <a:t>15</a:t>
            </a:fld>
            <a:endParaRPr lang="en-GB" altLang="en-US" sz="1400"/>
          </a:p>
        </p:txBody>
      </p:sp>
      <p:graphicFrame>
        <p:nvGraphicFramePr>
          <p:cNvPr id="7" name="Diagram 6">
            <a:extLst>
              <a:ext uri="{FF2B5EF4-FFF2-40B4-BE49-F238E27FC236}">
                <a16:creationId xmlns:a16="http://schemas.microsoft.com/office/drawing/2014/main" id="{057A57E9-507C-2C45-9E68-E8D262BB7B98}"/>
              </a:ext>
            </a:extLst>
          </p:cNvPr>
          <p:cNvGraphicFramePr/>
          <p:nvPr>
            <p:extLst>
              <p:ext uri="{D42A27DB-BD31-4B8C-83A1-F6EECF244321}">
                <p14:modId xmlns:p14="http://schemas.microsoft.com/office/powerpoint/2010/main" val="2578514586"/>
              </p:ext>
            </p:extLst>
          </p:nvPr>
        </p:nvGraphicFramePr>
        <p:xfrm>
          <a:off x="1243781" y="2322733"/>
          <a:ext cx="64008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a:extLst>
              <a:ext uri="{FF2B5EF4-FFF2-40B4-BE49-F238E27FC236}">
                <a16:creationId xmlns:a16="http://schemas.microsoft.com/office/drawing/2014/main" id="{B4969DFD-052B-8143-B622-AB553B561E51}"/>
              </a:ext>
            </a:extLst>
          </p:cNvPr>
          <p:cNvSpPr txBox="1">
            <a:spLocks noChangeArrowheads="1"/>
          </p:cNvSpPr>
          <p:nvPr/>
        </p:nvSpPr>
        <p:spPr>
          <a:xfrm>
            <a:off x="1608221" y="152401"/>
            <a:ext cx="7772400" cy="10668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           Training Services</a:t>
            </a:r>
          </a:p>
        </p:txBody>
      </p:sp>
      <p:sp>
        <p:nvSpPr>
          <p:cNvPr id="2" name="Rectangle 1">
            <a:extLst>
              <a:ext uri="{FF2B5EF4-FFF2-40B4-BE49-F238E27FC236}">
                <a16:creationId xmlns:a16="http://schemas.microsoft.com/office/drawing/2014/main" id="{F73FC442-1B38-AA41-8BBD-3882D408E72F}"/>
              </a:ext>
            </a:extLst>
          </p:cNvPr>
          <p:cNvSpPr/>
          <p:nvPr/>
        </p:nvSpPr>
        <p:spPr>
          <a:xfrm>
            <a:off x="8903519" y="2347078"/>
            <a:ext cx="2044700" cy="3139321"/>
          </a:xfrm>
          <a:prstGeom prst="rect">
            <a:avLst/>
          </a:prstGeom>
          <a:ln w="6350">
            <a:solidFill>
              <a:schemeClr val="bg1">
                <a:lumMod val="75000"/>
              </a:schemeClr>
            </a:solidFill>
            <a:prstDash val="solid"/>
          </a:ln>
        </p:spPr>
        <p:txBody>
          <a:bodyPr wrap="square">
            <a:spAutoFit/>
          </a:bodyPr>
          <a:lstStyle/>
          <a:p>
            <a:pPr algn="ctr"/>
            <a:r>
              <a:rPr lang="en-US" altLang="en-US" dirty="0">
                <a:solidFill>
                  <a:schemeClr val="tx1">
                    <a:lumMod val="95000"/>
                    <a:lumOff val="5000"/>
                  </a:schemeClr>
                </a:solidFill>
                <a:latin typeface="Century Gothic" panose="020B0502020202020204" pitchFamily="34" charset="0"/>
              </a:rPr>
              <a:t>ABIS offers internationally </a:t>
            </a:r>
            <a:r>
              <a:rPr lang="en-US" altLang="en-US" dirty="0" err="1">
                <a:solidFill>
                  <a:schemeClr val="tx1">
                    <a:lumMod val="95000"/>
                    <a:lumOff val="5000"/>
                  </a:schemeClr>
                </a:solidFill>
                <a:latin typeface="Century Gothic" panose="020B0502020202020204" pitchFamily="34" charset="0"/>
              </a:rPr>
              <a:t>recognised</a:t>
            </a:r>
            <a:r>
              <a:rPr lang="en-US" altLang="en-US" dirty="0">
                <a:solidFill>
                  <a:schemeClr val="tx1">
                    <a:lumMod val="95000"/>
                    <a:lumOff val="5000"/>
                  </a:schemeClr>
                </a:solidFill>
                <a:latin typeface="Century Gothic" panose="020B0502020202020204" pitchFamily="34" charset="0"/>
              </a:rPr>
              <a:t> accredited &amp; certified &amp; courses</a:t>
            </a:r>
          </a:p>
          <a:p>
            <a:pPr algn="ctr"/>
            <a:endParaRPr lang="en-US" dirty="0">
              <a:solidFill>
                <a:srgbClr val="404040"/>
              </a:solidFill>
              <a:latin typeface="Century Gothic" panose="020B0502020202020204" pitchFamily="34" charset="0"/>
            </a:endParaRPr>
          </a:p>
          <a:p>
            <a:pPr algn="ctr"/>
            <a:r>
              <a:rPr lang="en-US" dirty="0">
                <a:solidFill>
                  <a:srgbClr val="002060"/>
                </a:solidFill>
                <a:latin typeface="Century Gothic" panose="020B0502020202020204" pitchFamily="34" charset="0"/>
              </a:rPr>
              <a:t>We provide your team with the right skills for the job</a:t>
            </a:r>
            <a:endParaRPr lang="en-GB" dirty="0">
              <a:solidFill>
                <a:srgbClr val="002060"/>
              </a:solidFill>
            </a:endParaRPr>
          </a:p>
        </p:txBody>
      </p:sp>
    </p:spTree>
    <p:extLst>
      <p:ext uri="{BB962C8B-B14F-4D97-AF65-F5344CB8AC3E}">
        <p14:creationId xmlns:p14="http://schemas.microsoft.com/office/powerpoint/2010/main" val="1686481882"/>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8547EF7-4BD8-6E44-A2EA-975BF9FBF51E}"/>
              </a:ext>
            </a:extLst>
          </p:cNvPr>
          <p:cNvSpPr>
            <a:spLocks noGrp="1"/>
          </p:cNvSpPr>
          <p:nvPr>
            <p:ph type="title"/>
          </p:nvPr>
        </p:nvSpPr>
        <p:spPr>
          <a:xfrm>
            <a:off x="2590800" y="228601"/>
            <a:ext cx="7239000" cy="887413"/>
          </a:xfrm>
        </p:spPr>
        <p:txBody>
          <a:bodyPr rtlCol="0" anchor="t">
            <a:normAutofit fontScale="90000"/>
          </a:bodyPr>
          <a:lstStyle/>
          <a:p>
            <a:pPr algn="ctr">
              <a:defRPr/>
            </a:pPr>
            <a:r>
              <a:rPr lang="en-GB" sz="6600" b="1" dirty="0">
                <a:solidFill>
                  <a:srgbClr val="C00000"/>
                </a:solidFill>
                <a:latin typeface="Microsoft JhengHei UI" panose="020B0604030504040204" pitchFamily="34" charset="-120"/>
                <a:ea typeface="Microsoft JhengHei UI" panose="020B0604030504040204" pitchFamily="34" charset="-120"/>
                <a:cs typeface="Arial" charset="0"/>
              </a:rPr>
              <a:t>A</a:t>
            </a:r>
            <a:r>
              <a:rPr lang="en-GB" sz="5600" b="1" dirty="0">
                <a:solidFill>
                  <a:srgbClr val="C00000"/>
                </a:solidFill>
                <a:latin typeface="Microsoft JhengHei UI" panose="020B0604030504040204" pitchFamily="34" charset="-120"/>
                <a:ea typeface="Microsoft JhengHei UI" panose="020B0604030504040204" pitchFamily="34" charset="-120"/>
                <a:cs typeface="Arial" charset="0"/>
              </a:rPr>
              <a:t>BIS</a:t>
            </a:r>
            <a:r>
              <a:rPr lang="en-GB" sz="6600" b="1" dirty="0">
                <a:solidFill>
                  <a:srgbClr val="C00000"/>
                </a:solidFill>
                <a:latin typeface="Microsoft JhengHei UI" panose="020B0604030504040204" pitchFamily="34" charset="-120"/>
                <a:ea typeface="Microsoft JhengHei UI" panose="020B0604030504040204" pitchFamily="34" charset="-120"/>
                <a:cs typeface="Arial" charset="0"/>
              </a:rPr>
              <a:t> Activities</a:t>
            </a:r>
            <a:endParaRPr lang="en-GB" sz="3600" b="1" dirty="0">
              <a:solidFill>
                <a:srgbClr val="C00000"/>
              </a:solidFill>
              <a:latin typeface="Microsoft JhengHei UI" panose="020B0604030504040204" pitchFamily="34" charset="-120"/>
              <a:ea typeface="Microsoft JhengHei UI" panose="020B0604030504040204" pitchFamily="34" charset="-120"/>
              <a:cs typeface="Arial" charset="0"/>
            </a:endParaRPr>
          </a:p>
        </p:txBody>
      </p:sp>
      <p:sp>
        <p:nvSpPr>
          <p:cNvPr id="44034" name="TextBox 4">
            <a:extLst>
              <a:ext uri="{FF2B5EF4-FFF2-40B4-BE49-F238E27FC236}">
                <a16:creationId xmlns:a16="http://schemas.microsoft.com/office/drawing/2014/main" id="{0BA8A1DA-C51A-1B45-8A99-52BA8D702259}"/>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271E927-FD92-F24A-8C34-5E6AFBF9F368}" type="slidenum">
              <a:rPr lang="en-GB" altLang="en-US" sz="1400"/>
              <a:pPr eaLnBrk="1" hangingPunct="1"/>
              <a:t>16</a:t>
            </a:fld>
            <a:endParaRPr lang="en-GB" altLang="en-US" sz="1400"/>
          </a:p>
        </p:txBody>
      </p:sp>
      <p:graphicFrame>
        <p:nvGraphicFramePr>
          <p:cNvPr id="5" name="Diagram 4">
            <a:extLst>
              <a:ext uri="{FF2B5EF4-FFF2-40B4-BE49-F238E27FC236}">
                <a16:creationId xmlns:a16="http://schemas.microsoft.com/office/drawing/2014/main" id="{D984E1CA-0F26-9744-B3CF-C0EC08F94A47}"/>
              </a:ext>
            </a:extLst>
          </p:cNvPr>
          <p:cNvGraphicFramePr/>
          <p:nvPr>
            <p:extLst>
              <p:ext uri="{D42A27DB-BD31-4B8C-83A1-F6EECF244321}">
                <p14:modId xmlns:p14="http://schemas.microsoft.com/office/powerpoint/2010/main" val="2480272985"/>
              </p:ext>
            </p:extLst>
          </p:nvPr>
        </p:nvGraphicFramePr>
        <p:xfrm>
          <a:off x="3087757" y="1310125"/>
          <a:ext cx="5410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8" name="TextBox 5">
            <a:extLst>
              <a:ext uri="{FF2B5EF4-FFF2-40B4-BE49-F238E27FC236}">
                <a16:creationId xmlns:a16="http://schemas.microsoft.com/office/drawing/2014/main" id="{42356B5D-C58E-0E46-9CD9-A673E7B7215C}"/>
              </a:ext>
            </a:extLst>
          </p:cNvPr>
          <p:cNvSpPr txBox="1">
            <a:spLocks noChangeArrowheads="1"/>
          </p:cNvSpPr>
          <p:nvPr/>
        </p:nvSpPr>
        <p:spPr bwMode="auto">
          <a:xfrm>
            <a:off x="9131300" y="1497014"/>
            <a:ext cx="1814996" cy="2505814"/>
          </a:xfrm>
          <a:prstGeom prst="rect">
            <a:avLst/>
          </a:prstGeom>
          <a:noFill/>
          <a:ln w="6350">
            <a:solidFill>
              <a:schemeClr val="bg1">
                <a:lumMod val="75000"/>
              </a:schemeClr>
            </a:solid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sz="1800" b="1" i="1" dirty="0">
                <a:solidFill>
                  <a:srgbClr val="002060"/>
                </a:solidFill>
                <a:latin typeface="Century Gothic" panose="020B0502020202020204" pitchFamily="34" charset="0"/>
                <a:cs typeface="Calibri" charset="0"/>
              </a:rPr>
              <a:t>ABIS  provides our clients with Practical hands on support. Success is measured by the Outcome</a:t>
            </a:r>
            <a:endParaRPr lang="en-GB" altLang="en-US" sz="1800" b="1" i="1" dirty="0">
              <a:solidFill>
                <a:srgbClr val="002060"/>
              </a:solidFill>
            </a:endParaRPr>
          </a:p>
        </p:txBody>
      </p:sp>
      <p:sp>
        <p:nvSpPr>
          <p:cNvPr id="2" name="Rectangle 1">
            <a:extLst>
              <a:ext uri="{FF2B5EF4-FFF2-40B4-BE49-F238E27FC236}">
                <a16:creationId xmlns:a16="http://schemas.microsoft.com/office/drawing/2014/main" id="{C8D398CD-ACFD-4241-A9B9-2D23A5AC3985}"/>
              </a:ext>
            </a:extLst>
          </p:cNvPr>
          <p:cNvSpPr/>
          <p:nvPr/>
        </p:nvSpPr>
        <p:spPr>
          <a:xfrm>
            <a:off x="1041400" y="1404035"/>
            <a:ext cx="1549400" cy="2862322"/>
          </a:xfrm>
          <a:prstGeom prst="rect">
            <a:avLst/>
          </a:prstGeom>
          <a:noFill/>
          <a:ln w="6350">
            <a:solidFill>
              <a:schemeClr val="bg1">
                <a:lumMod val="75000"/>
              </a:schemeClr>
            </a:solidFill>
          </a:ln>
        </p:spPr>
        <p:txBody>
          <a:bodyPr wrap="square">
            <a:spAutoFit/>
          </a:bodyPr>
          <a:lstStyle/>
          <a:p>
            <a:pPr algn="ctr"/>
            <a:r>
              <a:rPr lang="en-GB" altLang="en-US" b="1" i="1" dirty="0">
                <a:solidFill>
                  <a:srgbClr val="002060"/>
                </a:solidFill>
                <a:latin typeface="Century Gothic" panose="020B0502020202020204" pitchFamily="34" charset="0"/>
              </a:rPr>
              <a:t>We are with our clients for the long haul and stay the course until the desired &amp; tangible results are seen</a:t>
            </a:r>
            <a:endParaRPr lang="en-GB"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50159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a:extLst>
              <a:ext uri="{FF2B5EF4-FFF2-40B4-BE49-F238E27FC236}">
                <a16:creationId xmlns:a16="http://schemas.microsoft.com/office/drawing/2014/main" id="{9C84E38E-BB01-2D4D-BB26-6C18849EB5D1}"/>
              </a:ext>
            </a:extLst>
          </p:cNvPr>
          <p:cNvSpPr>
            <a:spLocks noChangeArrowheads="1"/>
          </p:cNvSpPr>
          <p:nvPr/>
        </p:nvSpPr>
        <p:spPr bwMode="auto">
          <a:xfrm>
            <a:off x="939800" y="1389857"/>
            <a:ext cx="74422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49263" indent="-457200" algn="r" defTabSz="393700">
              <a:spcBef>
                <a:spcPct val="20000"/>
              </a:spcBef>
              <a:buFont typeface="Wingdings" charset="2"/>
              <a:buChar char="Ø"/>
              <a:defRPr/>
            </a:pPr>
            <a:endParaRPr lang="en-GB"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r>
              <a:rPr lang="en-GB" dirty="0">
                <a:solidFill>
                  <a:schemeClr val="tx1">
                    <a:lumMod val="95000"/>
                    <a:lumOff val="5000"/>
                  </a:schemeClr>
                </a:solidFill>
                <a:latin typeface="Century Gothic" panose="020B0502020202020204" pitchFamily="34" charset="0"/>
                <a:ea typeface="ＭＳ Ｐゴシック" charset="0"/>
                <a:cs typeface="Arial"/>
              </a:rPr>
              <a:t> </a:t>
            </a:r>
            <a:r>
              <a:rPr lang="en-GB" b="1" i="1" dirty="0">
                <a:solidFill>
                  <a:schemeClr val="tx1">
                    <a:lumMod val="95000"/>
                    <a:lumOff val="5000"/>
                  </a:schemeClr>
                </a:solidFill>
                <a:latin typeface="Century Gothic" panose="020B0502020202020204" pitchFamily="34" charset="0"/>
                <a:ea typeface="ＭＳ Ｐゴシック" charset="0"/>
                <a:cs typeface="Arial"/>
              </a:rPr>
              <a:t>Project timeframes</a:t>
            </a:r>
            <a:r>
              <a:rPr lang="en-GB" i="1" dirty="0">
                <a:solidFill>
                  <a:schemeClr val="tx1">
                    <a:lumMod val="95000"/>
                    <a:lumOff val="5000"/>
                  </a:schemeClr>
                </a:solidFill>
                <a:latin typeface="Century Gothic" panose="020B0502020202020204" pitchFamily="34" charset="0"/>
                <a:ea typeface="ＭＳ Ｐゴシック" charset="0"/>
                <a:cs typeface="Arial"/>
              </a:rPr>
              <a:t> are set according to the project &amp; task requirements and are agreed upon with the client.</a:t>
            </a:r>
          </a:p>
          <a:p>
            <a:pPr algn="r" defTabSz="393700">
              <a:spcBef>
                <a:spcPct val="20000"/>
              </a:spcBef>
              <a:defRPr/>
            </a:pPr>
            <a:r>
              <a:rPr lang="en-GB" i="1" dirty="0">
                <a:solidFill>
                  <a:schemeClr val="tx1">
                    <a:lumMod val="95000"/>
                    <a:lumOff val="5000"/>
                  </a:schemeClr>
                </a:solidFill>
                <a:latin typeface="Century Gothic" panose="020B0502020202020204" pitchFamily="34" charset="0"/>
                <a:ea typeface="ＭＳ Ｐゴシック" charset="0"/>
                <a:cs typeface="Arial"/>
              </a:rPr>
              <a:t> </a:t>
            </a:r>
          </a:p>
          <a:p>
            <a:pPr marL="449263" indent="-457200" algn="r" defTabSz="393700">
              <a:spcBef>
                <a:spcPct val="20000"/>
              </a:spcBef>
              <a:buFont typeface="Wingdings" charset="2"/>
              <a:buChar char="Ø"/>
              <a:defRPr/>
            </a:pPr>
            <a:r>
              <a:rPr lang="en-GB" i="1" dirty="0">
                <a:solidFill>
                  <a:schemeClr val="tx1">
                    <a:lumMod val="95000"/>
                    <a:lumOff val="5000"/>
                  </a:schemeClr>
                </a:solidFill>
                <a:latin typeface="Century Gothic" panose="020B0502020202020204" pitchFamily="34" charset="0"/>
                <a:ea typeface="ＭＳ Ｐゴシック" charset="0"/>
                <a:cs typeface="Arial"/>
              </a:rPr>
              <a:t>We however recommend a minimum initial project duration of 3- 6 months.</a:t>
            </a:r>
          </a:p>
          <a:p>
            <a:pPr marL="449263" indent="-457200" algn="r" defTabSz="393700">
              <a:spcBef>
                <a:spcPct val="20000"/>
              </a:spcBef>
              <a:buFont typeface="Wingdings" charset="2"/>
              <a:buChar char="Ø"/>
              <a:defRPr/>
            </a:pPr>
            <a:endParaRPr lang="en-GB" i="1"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r>
              <a:rPr lang="en-GB" b="1" i="1" dirty="0">
                <a:solidFill>
                  <a:schemeClr val="tx1">
                    <a:lumMod val="95000"/>
                    <a:lumOff val="5000"/>
                  </a:schemeClr>
                </a:solidFill>
                <a:latin typeface="Century Gothic" panose="020B0502020202020204" pitchFamily="34" charset="0"/>
                <a:ea typeface="ＭＳ Ｐゴシック" charset="0"/>
                <a:cs typeface="Arial"/>
              </a:rPr>
              <a:t>Your Project investment</a:t>
            </a:r>
            <a:r>
              <a:rPr lang="en-GB" i="1" dirty="0">
                <a:solidFill>
                  <a:schemeClr val="tx1">
                    <a:lumMod val="95000"/>
                    <a:lumOff val="5000"/>
                  </a:schemeClr>
                </a:solidFill>
                <a:latin typeface="Century Gothic" panose="020B0502020202020204" pitchFamily="34" charset="0"/>
                <a:ea typeface="ＭＳ Ｐゴシック" charset="0"/>
                <a:cs typeface="Arial"/>
              </a:rPr>
              <a:t> is agreed upon once the project requirements are established.</a:t>
            </a:r>
          </a:p>
          <a:p>
            <a:pPr marL="449263" indent="-457200" algn="r" defTabSz="393700">
              <a:spcBef>
                <a:spcPct val="20000"/>
              </a:spcBef>
              <a:buFont typeface="Wingdings" charset="2"/>
              <a:buChar char="Ø"/>
              <a:defRPr/>
            </a:pPr>
            <a:endParaRPr lang="en-GB" i="1"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endParaRPr lang="en-GB" i="1"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endParaRPr lang="en-GB" i="1" dirty="0">
              <a:solidFill>
                <a:schemeClr val="tx1">
                  <a:lumMod val="95000"/>
                  <a:lumOff val="5000"/>
                </a:schemeClr>
              </a:solidFill>
              <a:latin typeface="Century Gothic" panose="020B0502020202020204" pitchFamily="34" charset="0"/>
              <a:ea typeface="ＭＳ Ｐゴシック" charset="0"/>
              <a:cs typeface="Arial"/>
            </a:endParaRPr>
          </a:p>
          <a:p>
            <a:pPr marL="449263" indent="-457200" algn="r" defTabSz="393700">
              <a:spcBef>
                <a:spcPct val="20000"/>
              </a:spcBef>
              <a:buFont typeface="Wingdings" charset="2"/>
              <a:buChar char="Ø"/>
              <a:defRPr/>
            </a:pPr>
            <a:endParaRPr lang="en-GB" dirty="0">
              <a:solidFill>
                <a:schemeClr val="tx1">
                  <a:lumMod val="95000"/>
                  <a:lumOff val="5000"/>
                </a:schemeClr>
              </a:solidFill>
              <a:latin typeface="Century Gothic" panose="020B0502020202020204" pitchFamily="34" charset="0"/>
              <a:ea typeface="ＭＳ Ｐゴシック" charset="0"/>
              <a:cs typeface="Arial"/>
            </a:endParaRPr>
          </a:p>
        </p:txBody>
      </p:sp>
      <p:sp>
        <p:nvSpPr>
          <p:cNvPr id="46082" name="Rectangle 5">
            <a:extLst>
              <a:ext uri="{FF2B5EF4-FFF2-40B4-BE49-F238E27FC236}">
                <a16:creationId xmlns:a16="http://schemas.microsoft.com/office/drawing/2014/main" id="{91A59518-6076-6541-8F99-4D96842B6B23}"/>
              </a:ext>
            </a:extLst>
          </p:cNvPr>
          <p:cNvSpPr>
            <a:spLocks noGrp="1" noChangeArrowheads="1"/>
          </p:cNvSpPr>
          <p:nvPr>
            <p:ph type="title"/>
          </p:nvPr>
        </p:nvSpPr>
        <p:spPr>
          <a:xfrm>
            <a:off x="1524000" y="76200"/>
            <a:ext cx="7772400" cy="1066800"/>
          </a:xfrm>
        </p:spPr>
        <p:txBody>
          <a:bodyPr/>
          <a:lstStyle/>
          <a:p>
            <a:pPr eaLnBrk="1" hangingPunct="1"/>
            <a:br>
              <a:rPr lang="en-US" altLang="en-US" sz="1600">
                <a:solidFill>
                  <a:srgbClr val="C00000"/>
                </a:solidFill>
                <a:latin typeface="Microsoft JhengHei" panose="020B0604030504040204" pitchFamily="34" charset="-120"/>
                <a:ea typeface="Microsoft JhengHei" panose="020B0604030504040204" pitchFamily="34" charset="-120"/>
              </a:rPr>
            </a:br>
            <a:r>
              <a:rPr lang="en-US" altLang="en-US" sz="1600">
                <a:solidFill>
                  <a:srgbClr val="C00000"/>
                </a:solidFill>
                <a:latin typeface="Microsoft JhengHei" panose="020B0604030504040204" pitchFamily="34" charset="-120"/>
                <a:ea typeface="Microsoft JhengHei" panose="020B0604030504040204" pitchFamily="34" charset="-120"/>
              </a:rPr>
              <a:t>           </a:t>
            </a:r>
            <a:r>
              <a:rPr lang="en-US" altLang="en-US" sz="3600">
                <a:solidFill>
                  <a:srgbClr val="C00000"/>
                </a:solidFill>
                <a:latin typeface="Microsoft JhengHei" panose="020B0604030504040204" pitchFamily="34" charset="-120"/>
                <a:ea typeface="Microsoft JhengHei" panose="020B0604030504040204" pitchFamily="34" charset="-120"/>
              </a:rPr>
              <a:t>Project </a:t>
            </a:r>
            <a:r>
              <a:rPr lang="en-US" altLang="en-US" sz="3200">
                <a:solidFill>
                  <a:srgbClr val="C00000"/>
                </a:solidFill>
                <a:latin typeface="Microsoft JhengHei" panose="020B0604030504040204" pitchFamily="34" charset="-120"/>
                <a:ea typeface="Microsoft JhengHei" panose="020B0604030504040204" pitchFamily="34" charset="-120"/>
              </a:rPr>
              <a:t>Timeframes</a:t>
            </a:r>
            <a:r>
              <a:rPr lang="en-US" altLang="en-US" sz="3600">
                <a:solidFill>
                  <a:srgbClr val="C00000"/>
                </a:solidFill>
                <a:latin typeface="Microsoft JhengHei" panose="020B0604030504040204" pitchFamily="34" charset="-120"/>
                <a:ea typeface="Microsoft JhengHei" panose="020B0604030504040204" pitchFamily="34" charset="-120"/>
              </a:rPr>
              <a:t> &amp; Investment</a:t>
            </a:r>
            <a:endParaRPr lang="en-US" altLang="en-US" sz="3600" dirty="0">
              <a:solidFill>
                <a:srgbClr val="C00000"/>
              </a:solidFill>
              <a:latin typeface="Microsoft JhengHei" panose="020B0604030504040204" pitchFamily="34" charset="-120"/>
              <a:ea typeface="Microsoft JhengHei" panose="020B0604030504040204" pitchFamily="34" charset="-120"/>
            </a:endParaRPr>
          </a:p>
        </p:txBody>
      </p:sp>
      <p:sp>
        <p:nvSpPr>
          <p:cNvPr id="46083" name="TextBox 6">
            <a:extLst>
              <a:ext uri="{FF2B5EF4-FFF2-40B4-BE49-F238E27FC236}">
                <a16:creationId xmlns:a16="http://schemas.microsoft.com/office/drawing/2014/main" id="{1FEF88D8-2C21-994F-8911-042C3F6B6189}"/>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9B427B1-7BDF-5740-A8DF-05EFEF7C2871}" type="slidenum">
              <a:rPr lang="en-GB" altLang="en-US" sz="1400" smtClean="0"/>
              <a:pPr eaLnBrk="1" hangingPunct="1"/>
              <a:t>17</a:t>
            </a:fld>
            <a:endParaRPr lang="en-GB" altLang="en-US" sz="1400"/>
          </a:p>
        </p:txBody>
      </p:sp>
      <p:pic>
        <p:nvPicPr>
          <p:cNvPr id="46084" name="Picture 1" descr="Screen Shot 2019-05-31 at 10.46.52 PM.png">
            <a:extLst>
              <a:ext uri="{FF2B5EF4-FFF2-40B4-BE49-F238E27FC236}">
                <a16:creationId xmlns:a16="http://schemas.microsoft.com/office/drawing/2014/main" id="{21CF44E9-B7F5-7A4A-958E-407D580717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2922" y="1389857"/>
            <a:ext cx="2368037"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00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id="{3240C8BE-2557-9942-85D0-410C056F14A1}"/>
              </a:ext>
            </a:extLst>
          </p:cNvPr>
          <p:cNvSpPr>
            <a:spLocks noGrp="1"/>
          </p:cNvSpPr>
          <p:nvPr>
            <p:ph idx="1"/>
          </p:nvPr>
        </p:nvSpPr>
        <p:spPr>
          <a:xfrm>
            <a:off x="3111500" y="1219200"/>
            <a:ext cx="7866062" cy="5105400"/>
          </a:xfrm>
        </p:spPr>
        <p:txBody>
          <a:bodyPr>
            <a:normAutofit fontScale="92500"/>
          </a:bodyPr>
          <a:lstStyle/>
          <a:p>
            <a:pPr marL="0" indent="0" algn="just">
              <a:lnSpc>
                <a:spcPct val="110000"/>
              </a:lnSpc>
              <a:buNone/>
            </a:pP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Over the last 20 years, through senior management positions, and term consultancies, Althea has been engaged in areas of organisational system development &amp; processes; social &amp; marketing research (10 years); HR management and debt collection management. She has guided organisations through strategy development and implementation, and facilitated on one of the most far reaching techniques for strategy implementation, the Balanced Score Card. She has worked in a range of industries, and held positions of Operations Director </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(Infinite Insight Limited, Research Solutions Limited- Marketing research)</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General Manager </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a:t>
            </a:r>
            <a:r>
              <a:rPr lang="en-GB" altLang="en-US" sz="1200" i="1" dirty="0" err="1">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Afsat</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Kenya Limited)</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General Manager Operations &amp; Sales </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(Triple A Capital Limited)</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She is a director of Infinite Insight Limited.</a:t>
            </a:r>
            <a:endParaRPr lang="en-US"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endParaRPr>
          </a:p>
          <a:p>
            <a:pPr marL="0" indent="0" algn="just">
              <a:lnSpc>
                <a:spcPct val="110000"/>
              </a:lnSpc>
              <a:buNone/>
            </a:pP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Prior to management consultancy, Althea held various senior positions in a leading stock brokerage firm for over eleven years. (</a:t>
            </a:r>
            <a:r>
              <a:rPr lang="en-GB" altLang="en-US" sz="1200" i="1"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Dyer and Blair Investment Bank, formerly Dyer and Blair Limited)</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 During this time in addition to the day to day management of the company, she represented Dyer &amp; Blair in initial public offerings and private placements. She was instrumental in the development of the company</a:t>
            </a:r>
            <a:r>
              <a:rPr lang="en-GB" altLang="en-GB"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a:t>
            </a:r>
            <a:r>
              <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rPr>
              <a:t>s marketing, operations &amp; research departments.</a:t>
            </a:r>
          </a:p>
          <a:p>
            <a:pPr marL="0" indent="0" algn="just">
              <a:lnSpc>
                <a:spcPct val="110000"/>
              </a:lnSpc>
              <a:buNone/>
            </a:pPr>
            <a:endPar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endParaRPr>
          </a:p>
          <a:p>
            <a:pPr algn="just">
              <a:lnSpc>
                <a:spcPct val="110000"/>
              </a:lnSpc>
            </a:pPr>
            <a:r>
              <a:rPr lang="en-GB" altLang="en-US" sz="1200" dirty="0">
                <a:solidFill>
                  <a:schemeClr val="tx1">
                    <a:lumMod val="95000"/>
                    <a:lumOff val="5000"/>
                  </a:schemeClr>
                </a:solidFill>
                <a:latin typeface="Century Gothic" panose="020B0502020202020204" pitchFamily="34" charset="0"/>
                <a:cs typeface="Arial" panose="020B0604020202020204" pitchFamily="34" charset="0"/>
              </a:rPr>
              <a:t>Being in the industry at the time of regional capital markets development, she played a significant role in guiding the initial players, and was a stock market training resource person within East Africa. In the research industry, she has continued to conduct a range of training courses with the goal of ensuring its participants are adequately skilled and ethically aware. </a:t>
            </a:r>
            <a:endParaRPr lang="en-GB" altLang="en-US" sz="1200" dirty="0">
              <a:solidFill>
                <a:schemeClr val="tx1">
                  <a:lumMod val="95000"/>
                  <a:lumOff val="5000"/>
                </a:schemeClr>
              </a:solidFill>
              <a:latin typeface="Century Gothic" panose="020B0502020202020204" pitchFamily="34" charset="0"/>
            </a:endParaRPr>
          </a:p>
          <a:p>
            <a:pPr algn="just">
              <a:lnSpc>
                <a:spcPct val="110000"/>
              </a:lnSpc>
            </a:pPr>
            <a:r>
              <a:rPr lang="en-GB" altLang="en-US" sz="1200" dirty="0">
                <a:solidFill>
                  <a:schemeClr val="tx1">
                    <a:lumMod val="95000"/>
                    <a:lumOff val="5000"/>
                  </a:schemeClr>
                </a:solidFill>
                <a:latin typeface="Century Gothic" panose="020B0502020202020204" pitchFamily="34" charset="0"/>
              </a:rPr>
              <a:t>Althea holds an MBA – IT (University of Leicester), and a BA (Hons) in Business Studies (University of North London). She is a Member of Marketing and Social Research Association (MSRA – 2017, chairperson of MSRA.), SAMRA, ESOMAR, Chartered Management Institute (CMI) and Kenya Institute of Management (KIM). </a:t>
            </a:r>
          </a:p>
          <a:p>
            <a:pPr algn="just">
              <a:lnSpc>
                <a:spcPct val="110000"/>
              </a:lnSpc>
            </a:pPr>
            <a:r>
              <a:rPr lang="en-GB" altLang="en-US" sz="1200" dirty="0">
                <a:solidFill>
                  <a:schemeClr val="tx1">
                    <a:lumMod val="95000"/>
                    <a:lumOff val="5000"/>
                  </a:schemeClr>
                </a:solidFill>
                <a:latin typeface="Century Gothic" panose="020B0502020202020204" pitchFamily="34" charset="0"/>
              </a:rPr>
              <a:t>She is  the Chairperson (and a mentor) of the University of Nairobi</a:t>
            </a:r>
            <a:r>
              <a:rPr lang="en-GB" altLang="en-GB" sz="1200" dirty="0">
                <a:solidFill>
                  <a:schemeClr val="tx1">
                    <a:lumMod val="95000"/>
                    <a:lumOff val="5000"/>
                  </a:schemeClr>
                </a:solidFill>
                <a:latin typeface="Century Gothic" panose="020B0502020202020204" pitchFamily="34" charset="0"/>
              </a:rPr>
              <a:t>’</a:t>
            </a:r>
            <a:r>
              <a:rPr lang="en-GB" altLang="en-US" sz="1200" dirty="0">
                <a:solidFill>
                  <a:schemeClr val="tx1">
                    <a:lumMod val="95000"/>
                    <a:lumOff val="5000"/>
                  </a:schemeClr>
                </a:solidFill>
                <a:latin typeface="Century Gothic" panose="020B0502020202020204" pitchFamily="34" charset="0"/>
              </a:rPr>
              <a:t>s Greenhorn Mentorship Program, and an entrepreneur Judge for the SOMO Entrepreneur Program.</a:t>
            </a:r>
          </a:p>
          <a:p>
            <a:pPr marL="0" indent="0" algn="just">
              <a:lnSpc>
                <a:spcPct val="110000"/>
              </a:lnSpc>
              <a:buNone/>
            </a:pPr>
            <a:endParaRPr lang="en-GB" altLang="en-US" sz="1200" dirty="0">
              <a:solidFill>
                <a:schemeClr val="tx1">
                  <a:lumMod val="95000"/>
                  <a:lumOff val="5000"/>
                </a:schemeClr>
              </a:solidFill>
              <a:latin typeface="Century Gothic" panose="020B0502020202020204" pitchFamily="34" charset="0"/>
              <a:ea typeface="ＭＳ Ｐゴシック" panose="020B0600070205080204" pitchFamily="34" charset="-128"/>
              <a:cs typeface="Arial" panose="020B0604020202020204" pitchFamily="34" charset="0"/>
            </a:endParaRPr>
          </a:p>
        </p:txBody>
      </p:sp>
      <p:sp>
        <p:nvSpPr>
          <p:cNvPr id="47106" name="Rectangle 5">
            <a:extLst>
              <a:ext uri="{FF2B5EF4-FFF2-40B4-BE49-F238E27FC236}">
                <a16:creationId xmlns:a16="http://schemas.microsoft.com/office/drawing/2014/main" id="{C6961481-6894-7641-836E-8C83064548F4}"/>
              </a:ext>
            </a:extLst>
          </p:cNvPr>
          <p:cNvSpPr txBox="1">
            <a:spLocks noChangeArrowheads="1"/>
          </p:cNvSpPr>
          <p:nvPr/>
        </p:nvSpPr>
        <p:spPr bwMode="auto">
          <a:xfrm>
            <a:off x="3657600" y="0"/>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sz="4400">
              <a:solidFill>
                <a:schemeClr val="bg1"/>
              </a:solidFill>
              <a:latin typeface="Palatino" pitchFamily="2" charset="77"/>
            </a:endParaRPr>
          </a:p>
        </p:txBody>
      </p:sp>
      <p:sp>
        <p:nvSpPr>
          <p:cNvPr id="47107" name="TextBox 6">
            <a:extLst>
              <a:ext uri="{FF2B5EF4-FFF2-40B4-BE49-F238E27FC236}">
                <a16:creationId xmlns:a16="http://schemas.microsoft.com/office/drawing/2014/main" id="{30C23348-DF0A-844D-8BEC-7CDB634F4F5D}"/>
              </a:ext>
            </a:extLst>
          </p:cNvPr>
          <p:cNvSpPr txBox="1">
            <a:spLocks noChangeArrowheads="1"/>
          </p:cNvSpPr>
          <p:nvPr/>
        </p:nvSpPr>
        <p:spPr bwMode="auto">
          <a:xfrm>
            <a:off x="952500" y="3085230"/>
            <a:ext cx="215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200" dirty="0">
                <a:solidFill>
                  <a:schemeClr val="tx1">
                    <a:lumMod val="95000"/>
                    <a:lumOff val="5000"/>
                  </a:schemeClr>
                </a:solidFill>
                <a:latin typeface="Century Gothic" panose="020B0502020202020204" pitchFamily="34" charset="0"/>
              </a:rPr>
              <a:t>ABIS Limited Althea McCourt Founder </a:t>
            </a:r>
          </a:p>
          <a:p>
            <a:pPr algn="ctr" eaLnBrk="1" hangingPunct="1"/>
            <a:r>
              <a:rPr lang="en-GB" altLang="en-US" sz="1200" dirty="0">
                <a:solidFill>
                  <a:schemeClr val="tx1">
                    <a:lumMod val="95000"/>
                    <a:lumOff val="5000"/>
                  </a:schemeClr>
                </a:solidFill>
                <a:latin typeface="Century Gothic" panose="020B0502020202020204" pitchFamily="34" charset="0"/>
              </a:rPr>
              <a:t>&amp; Chief Executive</a:t>
            </a:r>
          </a:p>
        </p:txBody>
      </p:sp>
      <p:sp>
        <p:nvSpPr>
          <p:cNvPr id="47108" name="TextBox 5">
            <a:extLst>
              <a:ext uri="{FF2B5EF4-FFF2-40B4-BE49-F238E27FC236}">
                <a16:creationId xmlns:a16="http://schemas.microsoft.com/office/drawing/2014/main" id="{C79B93DF-F46A-D643-AA78-8088D74B7D8D}"/>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618EB7D-57B7-B84A-9C5B-E2965519EC4C}" type="slidenum">
              <a:rPr lang="en-GB" altLang="en-US" sz="1400"/>
              <a:pPr eaLnBrk="1" hangingPunct="1"/>
              <a:t>18</a:t>
            </a:fld>
            <a:endParaRPr lang="en-GB" altLang="en-US" sz="1400"/>
          </a:p>
        </p:txBody>
      </p:sp>
      <p:pic>
        <p:nvPicPr>
          <p:cNvPr id="47109" name="Picture 1">
            <a:extLst>
              <a:ext uri="{FF2B5EF4-FFF2-40B4-BE49-F238E27FC236}">
                <a16:creationId xmlns:a16="http://schemas.microsoft.com/office/drawing/2014/main" id="{5031E8E0-057D-434F-8305-2AA2E478CB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298109"/>
            <a:ext cx="15525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DDE0C21-B2BB-924A-8E6A-677DB7E5DC3D}"/>
              </a:ext>
            </a:extLst>
          </p:cNvPr>
          <p:cNvSpPr>
            <a:spLocks noGrp="1"/>
          </p:cNvSpPr>
          <p:nvPr>
            <p:ph type="title"/>
          </p:nvPr>
        </p:nvSpPr>
        <p:spPr>
          <a:xfrm>
            <a:off x="2590800" y="381001"/>
            <a:ext cx="7239000" cy="887413"/>
          </a:xfrm>
        </p:spPr>
        <p:txBody>
          <a:bodyPr rtlCol="0" anchor="t">
            <a:normAutofit/>
          </a:bodyPr>
          <a:lstStyle/>
          <a:p>
            <a:pPr algn="ctr">
              <a:defRPr/>
            </a:pPr>
            <a:r>
              <a:rPr lang="en-GB" sz="4500" b="1" dirty="0">
                <a:solidFill>
                  <a:srgbClr val="C00000"/>
                </a:solidFill>
                <a:latin typeface="Microsoft JhengHei UI" panose="020B0604030504040204" pitchFamily="34" charset="-120"/>
                <a:ea typeface="Microsoft JhengHei UI" panose="020B0604030504040204" pitchFamily="34" charset="-120"/>
                <a:cs typeface="Arial" charset="0"/>
              </a:rPr>
              <a:t>A</a:t>
            </a:r>
            <a:r>
              <a:rPr lang="en-GB" sz="3600" b="1" dirty="0">
                <a:solidFill>
                  <a:srgbClr val="C00000"/>
                </a:solidFill>
                <a:latin typeface="Microsoft JhengHei UI" panose="020B0604030504040204" pitchFamily="34" charset="-120"/>
                <a:ea typeface="Microsoft JhengHei UI" panose="020B0604030504040204" pitchFamily="34" charset="-120"/>
                <a:cs typeface="Arial" charset="0"/>
              </a:rPr>
              <a:t>BIS Founder</a:t>
            </a:r>
          </a:p>
        </p:txBody>
      </p:sp>
    </p:spTree>
    <p:extLst>
      <p:ext uri="{BB962C8B-B14F-4D97-AF65-F5344CB8AC3E}">
        <p14:creationId xmlns:p14="http://schemas.microsoft.com/office/powerpoint/2010/main" val="21981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CCE-3D95-4154-9D06-9A3823C4F5BC}"/>
              </a:ext>
            </a:extLst>
          </p:cNvPr>
          <p:cNvSpPr txBox="1">
            <a:spLocks/>
          </p:cNvSpPr>
          <p:nvPr/>
        </p:nvSpPr>
        <p:spPr>
          <a:xfrm>
            <a:off x="141178" y="175154"/>
            <a:ext cx="3722460" cy="851006"/>
          </a:xfrm>
          <a:prstGeom prst="rect">
            <a:avLst/>
          </a:prstGeom>
          <a:solidFill>
            <a:srgbClr val="EC5A32"/>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600"/>
              </a:spcAft>
            </a:pPr>
            <a:r>
              <a:rPr lang="en-US" sz="3600">
                <a:solidFill>
                  <a:schemeClr val="bg1"/>
                </a:solidFill>
              </a:rPr>
              <a:t>Business Start Up </a:t>
            </a:r>
          </a:p>
        </p:txBody>
      </p:sp>
      <p:sp>
        <p:nvSpPr>
          <p:cNvPr id="12" name="TextBox 11">
            <a:extLst>
              <a:ext uri="{FF2B5EF4-FFF2-40B4-BE49-F238E27FC236}">
                <a16:creationId xmlns:a16="http://schemas.microsoft.com/office/drawing/2014/main" id="{C375CCFF-6472-564F-A346-BFCF450BC3C1}"/>
              </a:ext>
            </a:extLst>
          </p:cNvPr>
          <p:cNvSpPr txBox="1"/>
          <p:nvPr/>
        </p:nvSpPr>
        <p:spPr>
          <a:xfrm>
            <a:off x="141178" y="1026160"/>
            <a:ext cx="3719622" cy="5247640"/>
          </a:xfrm>
          <a:prstGeom prst="rect">
            <a:avLst/>
          </a:prstGeom>
          <a:solidFill>
            <a:schemeClr val="tx1">
              <a:lumMod val="50000"/>
              <a:lumOff val="50000"/>
            </a:schemeClr>
          </a:solidFill>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endParaRPr lang="en-US" b="1">
              <a:solidFill>
                <a:srgbClr val="FFFFFF"/>
              </a:solidFill>
            </a:endParaRPr>
          </a:p>
          <a:p>
            <a:pPr algn="ctr" defTabSz="914400">
              <a:lnSpc>
                <a:spcPct val="90000"/>
              </a:lnSpc>
              <a:spcAft>
                <a:spcPts val="600"/>
              </a:spcAft>
              <a:buClr>
                <a:schemeClr val="accent1"/>
              </a:buClr>
              <a:buFont typeface="Calibri" panose="020F0502020204030204" pitchFamily="34" charset="0"/>
            </a:pPr>
            <a:r>
              <a:rPr lang="en-US" b="1" i="1">
                <a:solidFill>
                  <a:srgbClr val="FFFFFF"/>
                </a:solidFill>
              </a:rPr>
              <a:t> </a:t>
            </a:r>
          </a:p>
          <a:p>
            <a:pPr algn="ctr" defTabSz="914400">
              <a:lnSpc>
                <a:spcPct val="90000"/>
              </a:lnSpc>
              <a:spcAft>
                <a:spcPts val="600"/>
              </a:spcAft>
              <a:buClr>
                <a:schemeClr val="accent1"/>
              </a:buClr>
              <a:buFont typeface="Calibri" panose="020F0502020204030204" pitchFamily="34" charset="0"/>
            </a:pPr>
            <a:r>
              <a:rPr lang="en-US" sz="2000" b="1" i="1">
                <a:solidFill>
                  <a:srgbClr val="FFFFFF"/>
                </a:solidFill>
              </a:rPr>
              <a:t>We will provide you with the tools to set  up and run your own business!</a:t>
            </a:r>
          </a:p>
        </p:txBody>
      </p:sp>
      <p:pic>
        <p:nvPicPr>
          <p:cNvPr id="9" name="Picture 8">
            <a:extLst>
              <a:ext uri="{FF2B5EF4-FFF2-40B4-BE49-F238E27FC236}">
                <a16:creationId xmlns:a16="http://schemas.microsoft.com/office/drawing/2014/main" id="{CA9C7A97-B17E-4C45-8C9E-535B0FABFB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19870" y="86447"/>
            <a:ext cx="2145290" cy="831600"/>
          </a:xfrm>
          <a:prstGeom prst="rect">
            <a:avLst/>
          </a:prstGeom>
        </p:spPr>
      </p:pic>
      <p:sp>
        <p:nvSpPr>
          <p:cNvPr id="45" name="Rectangle 44">
            <a:extLst>
              <a:ext uri="{FF2B5EF4-FFF2-40B4-BE49-F238E27FC236}">
                <a16:creationId xmlns:a16="http://schemas.microsoft.com/office/drawing/2014/main" id="{0A4BF9F2-31A7-2D4C-8460-6BBDCDB1F79F}"/>
              </a:ext>
            </a:extLst>
          </p:cNvPr>
          <p:cNvSpPr/>
          <p:nvPr/>
        </p:nvSpPr>
        <p:spPr>
          <a:xfrm>
            <a:off x="3949700" y="964831"/>
            <a:ext cx="7381759" cy="369332"/>
          </a:xfrm>
          <a:prstGeom prst="rect">
            <a:avLst/>
          </a:prstGeom>
          <a:solidFill>
            <a:srgbClr val="EC5A32"/>
          </a:solidFill>
        </p:spPr>
        <p:txBody>
          <a:bodyPr wrap="square">
            <a:spAutoFit/>
          </a:bodyPr>
          <a:lstStyle/>
          <a:p>
            <a:pPr algn="ctr">
              <a:spcAft>
                <a:spcPts val="600"/>
              </a:spcAft>
            </a:pPr>
            <a:r>
              <a:rPr lang="en-GB" b="1" i="1">
                <a:solidFill>
                  <a:schemeClr val="bg1"/>
                </a:solidFill>
                <a:latin typeface="Segoe UI" panose="020B0502040204020203" pitchFamily="34" charset="0"/>
                <a:cs typeface="Segoe UI" panose="020B0502040204020203" pitchFamily="34" charset="0"/>
              </a:rPr>
              <a:t>Look no further   ABIS Limited &amp; DCS Training is here to help you</a:t>
            </a:r>
            <a:endParaRPr lang="en-GB">
              <a:solidFill>
                <a:schemeClr val="bg1"/>
              </a:solidFill>
            </a:endParaRPr>
          </a:p>
        </p:txBody>
      </p:sp>
      <p:sp>
        <p:nvSpPr>
          <p:cNvPr id="13" name="TextBox 12">
            <a:extLst>
              <a:ext uri="{FF2B5EF4-FFF2-40B4-BE49-F238E27FC236}">
                <a16:creationId xmlns:a16="http://schemas.microsoft.com/office/drawing/2014/main" id="{BA43A326-A58B-534A-A3F7-6A6A4D11AEA8}"/>
              </a:ext>
            </a:extLst>
          </p:cNvPr>
          <p:cNvSpPr txBox="1"/>
          <p:nvPr/>
        </p:nvSpPr>
        <p:spPr>
          <a:xfrm>
            <a:off x="4495800" y="3390900"/>
            <a:ext cx="184731" cy="369332"/>
          </a:xfrm>
          <a:prstGeom prst="rect">
            <a:avLst/>
          </a:prstGeom>
          <a:noFill/>
        </p:spPr>
        <p:txBody>
          <a:bodyPr wrap="none" rtlCol="0">
            <a:spAutoFit/>
          </a:bodyPr>
          <a:lstStyle/>
          <a:p>
            <a:endParaRPr lang="en-GB"/>
          </a:p>
        </p:txBody>
      </p:sp>
      <p:pic>
        <p:nvPicPr>
          <p:cNvPr id="56" name="Picture 1">
            <a:extLst>
              <a:ext uri="{FF2B5EF4-FFF2-40B4-BE49-F238E27FC236}">
                <a16:creationId xmlns:a16="http://schemas.microsoft.com/office/drawing/2014/main" id="{501D6709-26D8-4845-909F-3D231E0A488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49700" y="273973"/>
            <a:ext cx="133034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38489C65-B9CF-CF42-B627-50A37CBCE271}"/>
              </a:ext>
            </a:extLst>
          </p:cNvPr>
          <p:cNvSpPr/>
          <p:nvPr/>
        </p:nvSpPr>
        <p:spPr>
          <a:xfrm>
            <a:off x="3940057" y="2932824"/>
            <a:ext cx="7391401" cy="338554"/>
          </a:xfrm>
          <a:prstGeom prst="rect">
            <a:avLst/>
          </a:prstGeom>
          <a:solidFill>
            <a:srgbClr val="EC5A32"/>
          </a:solidFill>
          <a:ln>
            <a:noFill/>
          </a:ln>
        </p:spPr>
        <p:txBody>
          <a:bodyPr wrap="square">
            <a:spAutoFit/>
          </a:bodyPr>
          <a:lstStyle/>
          <a:p>
            <a:pPr algn="ctr">
              <a:lnSpc>
                <a:spcPct val="100000"/>
              </a:lnSpc>
              <a:spcBef>
                <a:spcPts val="600"/>
              </a:spcBef>
              <a:buClr>
                <a:schemeClr val="tx1"/>
              </a:buClr>
              <a:buSzPct val="113000"/>
            </a:pPr>
            <a:r>
              <a:rPr lang="en-GB" sz="1600" b="1" i="1">
                <a:solidFill>
                  <a:schemeClr val="bg1"/>
                </a:solidFill>
              </a:rPr>
              <a:t>Our Business Start up Training</a:t>
            </a:r>
            <a:endParaRPr lang="en-GB" sz="1600">
              <a:solidFill>
                <a:schemeClr val="bg1"/>
              </a:solidFill>
            </a:endParaRPr>
          </a:p>
        </p:txBody>
      </p:sp>
      <p:sp>
        <p:nvSpPr>
          <p:cNvPr id="59" name="Rectangle 58">
            <a:extLst>
              <a:ext uri="{FF2B5EF4-FFF2-40B4-BE49-F238E27FC236}">
                <a16:creationId xmlns:a16="http://schemas.microsoft.com/office/drawing/2014/main" id="{731F552C-DB1C-F54B-8E85-0BEC0ED6BE8B}"/>
              </a:ext>
            </a:extLst>
          </p:cNvPr>
          <p:cNvSpPr/>
          <p:nvPr/>
        </p:nvSpPr>
        <p:spPr>
          <a:xfrm>
            <a:off x="138340" y="3550319"/>
            <a:ext cx="3643204" cy="2062103"/>
          </a:xfrm>
          <a:prstGeom prst="rect">
            <a:avLst/>
          </a:prstGeom>
        </p:spPr>
        <p:txBody>
          <a:bodyPr wrap="square">
            <a:spAutoFit/>
          </a:bodyPr>
          <a:lstStyle/>
          <a:p>
            <a:pPr algn="ctr">
              <a:buClr>
                <a:schemeClr val="tx1"/>
              </a:buClr>
              <a:buSzPct val="113000"/>
            </a:pPr>
            <a:r>
              <a:rPr lang="en-GB" sz="1600" b="1">
                <a:solidFill>
                  <a:schemeClr val="bg1"/>
                </a:solidFill>
              </a:rPr>
              <a:t>Preparing to start your own business not only requires you to have a great business idea but also the right skills to manage a business.</a:t>
            </a:r>
          </a:p>
          <a:p>
            <a:pPr algn="ctr">
              <a:buClr>
                <a:schemeClr val="tx1"/>
              </a:buClr>
              <a:buSzPct val="113000"/>
            </a:pPr>
            <a:endParaRPr lang="en-GB" sz="1600" b="1">
              <a:solidFill>
                <a:schemeClr val="bg1"/>
              </a:solidFill>
            </a:endParaRPr>
          </a:p>
          <a:p>
            <a:pPr algn="ctr">
              <a:buClr>
                <a:schemeClr val="tx1"/>
              </a:buClr>
              <a:buSzPct val="113000"/>
            </a:pPr>
            <a:r>
              <a:rPr lang="en-GB" sz="1600" b="1">
                <a:solidFill>
                  <a:schemeClr val="bg1"/>
                </a:solidFill>
              </a:rPr>
              <a:t>This is particularly important when you are starting out and may not be able to engage staff or experts in all areas.</a:t>
            </a:r>
          </a:p>
        </p:txBody>
      </p:sp>
      <p:sp>
        <p:nvSpPr>
          <p:cNvPr id="60" name="Rectangle 59">
            <a:extLst>
              <a:ext uri="{FF2B5EF4-FFF2-40B4-BE49-F238E27FC236}">
                <a16:creationId xmlns:a16="http://schemas.microsoft.com/office/drawing/2014/main" id="{9047CA13-8DAC-A445-BA8B-806ECEFA7BD4}"/>
              </a:ext>
            </a:extLst>
          </p:cNvPr>
          <p:cNvSpPr/>
          <p:nvPr/>
        </p:nvSpPr>
        <p:spPr>
          <a:xfrm>
            <a:off x="3934228" y="5294054"/>
            <a:ext cx="7362190" cy="954107"/>
          </a:xfrm>
          <a:prstGeom prst="rect">
            <a:avLst/>
          </a:prstGeom>
          <a:solidFill>
            <a:schemeClr val="bg1">
              <a:lumMod val="95000"/>
            </a:schemeClr>
          </a:solidFill>
          <a:ln>
            <a:solidFill>
              <a:schemeClr val="bg2">
                <a:lumMod val="25000"/>
              </a:schemeClr>
            </a:solidFill>
          </a:ln>
        </p:spPr>
        <p:txBody>
          <a:bodyPr wrap="square">
            <a:spAutoFit/>
          </a:bodyPr>
          <a:lstStyle/>
          <a:p>
            <a:pPr algn="ctr">
              <a:buClr>
                <a:schemeClr val="tx1"/>
              </a:buClr>
              <a:buSzPct val="113000"/>
            </a:pPr>
            <a:r>
              <a:rPr lang="en-GB" sz="1400" b="1">
                <a:solidFill>
                  <a:srgbClr val="2176B6"/>
                </a:solidFill>
              </a:rPr>
              <a:t>We will guide you with the following introductory courses</a:t>
            </a:r>
          </a:p>
          <a:p>
            <a:pPr algn="ctr">
              <a:buClr>
                <a:schemeClr val="tx1"/>
              </a:buClr>
              <a:buSzPct val="113000"/>
            </a:pPr>
            <a:r>
              <a:rPr lang="en-GB" sz="1400" b="1">
                <a:solidFill>
                  <a:srgbClr val="2176B6"/>
                </a:solidFill>
              </a:rPr>
              <a:t>Creating a Business (Business Start-Up)</a:t>
            </a:r>
          </a:p>
          <a:p>
            <a:pPr algn="ctr">
              <a:buClr>
                <a:schemeClr val="tx1"/>
              </a:buClr>
              <a:buSzPct val="113000"/>
            </a:pPr>
            <a:r>
              <a:rPr lang="en-GB" sz="1400" b="1">
                <a:solidFill>
                  <a:srgbClr val="2176B6"/>
                </a:solidFill>
              </a:rPr>
              <a:t>Running your Own Business</a:t>
            </a:r>
          </a:p>
          <a:p>
            <a:pPr algn="ctr">
              <a:buClr>
                <a:schemeClr val="tx1"/>
              </a:buClr>
              <a:buSzPct val="113000"/>
            </a:pPr>
            <a:r>
              <a:rPr lang="en-GB" sz="1400" b="1">
                <a:solidFill>
                  <a:srgbClr val="2176B6"/>
                </a:solidFill>
              </a:rPr>
              <a:t>Business Administration &amp; Operations </a:t>
            </a:r>
          </a:p>
        </p:txBody>
      </p:sp>
      <p:sp>
        <p:nvSpPr>
          <p:cNvPr id="61" name="Rectangle 60">
            <a:extLst>
              <a:ext uri="{FF2B5EF4-FFF2-40B4-BE49-F238E27FC236}">
                <a16:creationId xmlns:a16="http://schemas.microsoft.com/office/drawing/2014/main" id="{9417D11C-027B-7A44-B831-A6C065D1CE7F}"/>
              </a:ext>
            </a:extLst>
          </p:cNvPr>
          <p:cNvSpPr/>
          <p:nvPr/>
        </p:nvSpPr>
        <p:spPr>
          <a:xfrm>
            <a:off x="3961343" y="3297505"/>
            <a:ext cx="7335075" cy="1705082"/>
          </a:xfrm>
          <a:prstGeom prst="rect">
            <a:avLst/>
          </a:prstGeom>
          <a:solidFill>
            <a:schemeClr val="bg1">
              <a:lumMod val="95000"/>
            </a:schemeClr>
          </a:solidFill>
          <a:ln>
            <a:solidFill>
              <a:schemeClr val="bg2">
                <a:lumMod val="25000"/>
              </a:schemeClr>
            </a:solidFill>
          </a:ln>
        </p:spPr>
        <p:txBody>
          <a:bodyPr wrap="square">
            <a:spAutoFit/>
          </a:bodyPr>
          <a:lstStyle/>
          <a:p>
            <a:pPr algn="ctr">
              <a:lnSpc>
                <a:spcPct val="90000"/>
              </a:lnSpc>
              <a:spcBef>
                <a:spcPts val="1200"/>
              </a:spcBef>
              <a:buClr>
                <a:schemeClr val="tx1"/>
              </a:buClr>
              <a:buSzPct val="113000"/>
            </a:pPr>
            <a:r>
              <a:rPr lang="en-GB" sz="1600" b="1"/>
              <a:t>Will help you to:</a:t>
            </a:r>
          </a:p>
          <a:p>
            <a:pPr marL="685801" lvl="1" indent="-173038" algn="ctr">
              <a:lnSpc>
                <a:spcPct val="90000"/>
              </a:lnSpc>
              <a:spcBef>
                <a:spcPts val="1200"/>
              </a:spcBef>
              <a:buClr>
                <a:schemeClr val="tx1"/>
              </a:buClr>
              <a:buSzPct val="113000"/>
              <a:buFont typeface="Arial" panose="020B0604020202020204" pitchFamily="34" charset="0"/>
              <a:buChar char="•"/>
            </a:pPr>
            <a:r>
              <a:rPr lang="en-GB" sz="1400"/>
              <a:t>Identify and crystalize your business ideas</a:t>
            </a:r>
          </a:p>
          <a:p>
            <a:pPr marL="685801" lvl="1" indent="-173038" algn="ctr">
              <a:lnSpc>
                <a:spcPct val="90000"/>
              </a:lnSpc>
              <a:spcBef>
                <a:spcPts val="1200"/>
              </a:spcBef>
              <a:buClr>
                <a:schemeClr val="tx1"/>
              </a:buClr>
              <a:buSzPct val="113000"/>
              <a:buFont typeface="Arial" panose="020B0604020202020204" pitchFamily="34" charset="0"/>
              <a:buChar char="•"/>
            </a:pPr>
            <a:r>
              <a:rPr lang="en-GB" sz="1400"/>
              <a:t>Assess business viability &amp; sustainability </a:t>
            </a:r>
          </a:p>
          <a:p>
            <a:pPr marL="173038" indent="-173038" algn="ctr">
              <a:lnSpc>
                <a:spcPct val="90000"/>
              </a:lnSpc>
              <a:spcBef>
                <a:spcPts val="1200"/>
              </a:spcBef>
              <a:buClr>
                <a:schemeClr val="tx1"/>
              </a:buClr>
              <a:buSzPct val="113000"/>
              <a:buFont typeface="Arial" panose="020B0604020202020204" pitchFamily="34" charset="0"/>
              <a:buChar char="•"/>
            </a:pPr>
            <a:r>
              <a:rPr lang="en-GB" sz="1400"/>
              <a:t>Introduce you to different types of business </a:t>
            </a:r>
          </a:p>
          <a:p>
            <a:pPr marL="173038" indent="-173038" algn="ctr">
              <a:lnSpc>
                <a:spcPct val="90000"/>
              </a:lnSpc>
              <a:spcBef>
                <a:spcPts val="1200"/>
              </a:spcBef>
              <a:buClr>
                <a:schemeClr val="tx1"/>
              </a:buClr>
              <a:buSzPct val="113000"/>
              <a:buFont typeface="Arial" panose="020B0604020202020204" pitchFamily="34" charset="0"/>
              <a:buChar char="•"/>
            </a:pPr>
            <a:r>
              <a:rPr lang="en-GB" sz="1400"/>
              <a:t>Provide you with the essential tools  for running your own business</a:t>
            </a:r>
            <a:endParaRPr lang="en-GB" sz="1400">
              <a:solidFill>
                <a:schemeClr val="tx1">
                  <a:lumMod val="65000"/>
                  <a:lumOff val="35000"/>
                </a:schemeClr>
              </a:solidFill>
            </a:endParaRPr>
          </a:p>
        </p:txBody>
      </p:sp>
      <p:pic>
        <p:nvPicPr>
          <p:cNvPr id="62" name="Picture Placeholder 6" descr="A close up of a sign&#10;&#10;Description automatically generated">
            <a:extLst>
              <a:ext uri="{FF2B5EF4-FFF2-40B4-BE49-F238E27FC236}">
                <a16:creationId xmlns:a16="http://schemas.microsoft.com/office/drawing/2014/main" id="{4F9E211E-81C2-8B47-B819-6CEA23CA924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3981232" y="1366577"/>
            <a:ext cx="2114768" cy="1454545"/>
          </a:xfrm>
          <a:prstGeom prst="homePlate">
            <a:avLst>
              <a:gd name="adj" fmla="val 13043"/>
            </a:avLst>
          </a:prstGeom>
        </p:spPr>
      </p:pic>
      <p:pic>
        <p:nvPicPr>
          <p:cNvPr id="63" name="Picture Placeholder 11" descr="A picture containing light, star&#10;&#10;Description automatically generated">
            <a:extLst>
              <a:ext uri="{FF2B5EF4-FFF2-40B4-BE49-F238E27FC236}">
                <a16:creationId xmlns:a16="http://schemas.microsoft.com/office/drawing/2014/main" id="{040BD867-64AB-AA44-B07A-07533399DEAD}"/>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9116285" y="1352269"/>
            <a:ext cx="2245284" cy="1454545"/>
          </a:xfrm>
          <a:prstGeom prst="homePlate">
            <a:avLst>
              <a:gd name="adj" fmla="val 13043"/>
            </a:avLst>
          </a:prstGeom>
        </p:spPr>
      </p:pic>
      <p:pic>
        <p:nvPicPr>
          <p:cNvPr id="19" name="Picture 18">
            <a:extLst>
              <a:ext uri="{FF2B5EF4-FFF2-40B4-BE49-F238E27FC236}">
                <a16:creationId xmlns:a16="http://schemas.microsoft.com/office/drawing/2014/main" id="{848A98D9-1A39-3B4D-85D3-E8A416F2A61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02906" y="1343341"/>
            <a:ext cx="2334092" cy="1472400"/>
          </a:xfrm>
          <a:prstGeom prst="rect">
            <a:avLst/>
          </a:prstGeom>
        </p:spPr>
      </p:pic>
      <p:sp>
        <p:nvSpPr>
          <p:cNvPr id="16" name="TextBox 15">
            <a:extLst>
              <a:ext uri="{FF2B5EF4-FFF2-40B4-BE49-F238E27FC236}">
                <a16:creationId xmlns:a16="http://schemas.microsoft.com/office/drawing/2014/main" id="{3EBCC37B-932B-134C-93EA-22C84C5FB6E6}"/>
              </a:ext>
            </a:extLst>
          </p:cNvPr>
          <p:cNvSpPr txBox="1"/>
          <p:nvPr/>
        </p:nvSpPr>
        <p:spPr>
          <a:xfrm>
            <a:off x="1559942" y="6419178"/>
            <a:ext cx="9623921" cy="400110"/>
          </a:xfrm>
          <a:prstGeom prst="rect">
            <a:avLst/>
          </a:prstGeom>
          <a:noFill/>
          <a:ln>
            <a:solidFill>
              <a:schemeClr val="accent1"/>
            </a:solidFill>
          </a:ln>
        </p:spPr>
        <p:txBody>
          <a:bodyPr wrap="square" rtlCol="0">
            <a:spAutoFit/>
          </a:bodyPr>
          <a:lstStyle/>
          <a:p>
            <a:pPr algn="ctr"/>
            <a:r>
              <a:rPr lang="en-GB" sz="2000" b="1" i="1">
                <a:solidFill>
                  <a:schemeClr val="bg1"/>
                </a:solidFill>
              </a:rPr>
              <a:t>ABIS is a registered  NITA  </a:t>
            </a:r>
            <a:r>
              <a:rPr lang="en-GB" sz="1700" b="1" i="1">
                <a:solidFill>
                  <a:schemeClr val="bg1"/>
                </a:solidFill>
              </a:rPr>
              <a:t>(National Industrial Training Authority)</a:t>
            </a:r>
            <a:r>
              <a:rPr lang="en-GB" sz="2000" b="1" i="1">
                <a:solidFill>
                  <a:schemeClr val="bg1"/>
                </a:solidFill>
              </a:rPr>
              <a:t> Trainer </a:t>
            </a:r>
            <a:r>
              <a:rPr lang="en-GB" sz="1600" b="1" i="1">
                <a:solidFill>
                  <a:schemeClr val="bg1"/>
                </a:solidFill>
              </a:rPr>
              <a:t>(NITA/TRN/1801)</a:t>
            </a:r>
            <a:r>
              <a:rPr lang="en-GB" sz="2000" b="1" i="1">
                <a:solidFill>
                  <a:schemeClr val="bg1"/>
                </a:solidFill>
              </a:rPr>
              <a:t> </a:t>
            </a:r>
          </a:p>
        </p:txBody>
      </p:sp>
    </p:spTree>
    <p:extLst>
      <p:ext uri="{BB962C8B-B14F-4D97-AF65-F5344CB8AC3E}">
        <p14:creationId xmlns:p14="http://schemas.microsoft.com/office/powerpoint/2010/main" val="5615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a:extLst>
              <a:ext uri="{FF2B5EF4-FFF2-40B4-BE49-F238E27FC236}">
                <a16:creationId xmlns:a16="http://schemas.microsoft.com/office/drawing/2014/main" id="{D396FDA0-D568-3348-855E-C7479E2B7978}"/>
              </a:ext>
            </a:extLst>
          </p:cNvPr>
          <p:cNvSpPr>
            <a:spLocks noGrp="1" noChangeArrowheads="1"/>
          </p:cNvSpPr>
          <p:nvPr>
            <p:ph type="title"/>
          </p:nvPr>
        </p:nvSpPr>
        <p:spPr>
          <a:xfrm>
            <a:off x="2895600" y="0"/>
            <a:ext cx="7772400" cy="1066800"/>
          </a:xfrm>
        </p:spPr>
        <p:txBody>
          <a:bodyPr/>
          <a:lstStyle/>
          <a:p>
            <a:pPr eaLnBrk="1" hangingPunct="1"/>
            <a:r>
              <a:rPr lang="en-GB" altLang="en-US" sz="45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W</a:t>
            </a:r>
            <a:r>
              <a:rPr lang="en-GB" altLang="en-US" sz="36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hat We Do….</a:t>
            </a:r>
            <a:endParaRPr lang="en-US" altLang="en-US" sz="3600" dirty="0">
              <a:solidFill>
                <a:srgbClr val="BC300A"/>
              </a:solidFill>
              <a:latin typeface="Century Gothic" panose="020B0502020202020204" pitchFamily="34" charset="0"/>
              <a:ea typeface="Microsoft JhengHei" panose="020B0604030504040204" pitchFamily="34" charset="-120"/>
            </a:endParaRPr>
          </a:p>
        </p:txBody>
      </p:sp>
      <p:sp>
        <p:nvSpPr>
          <p:cNvPr id="22530" name="TextBox 6">
            <a:extLst>
              <a:ext uri="{FF2B5EF4-FFF2-40B4-BE49-F238E27FC236}">
                <a16:creationId xmlns:a16="http://schemas.microsoft.com/office/drawing/2014/main" id="{2C66319F-5830-7D49-A60B-185791EF2C7C}"/>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69B2157-3A52-3E41-A54D-50A70B26543D}" type="slidenum">
              <a:rPr lang="en-GB" altLang="en-US" sz="1400"/>
              <a:pPr eaLnBrk="1" hangingPunct="1"/>
              <a:t>2</a:t>
            </a:fld>
            <a:endParaRPr lang="en-GB" altLang="en-US" sz="1400"/>
          </a:p>
        </p:txBody>
      </p:sp>
      <p:graphicFrame>
        <p:nvGraphicFramePr>
          <p:cNvPr id="2" name="Diagram 1">
            <a:extLst>
              <a:ext uri="{FF2B5EF4-FFF2-40B4-BE49-F238E27FC236}">
                <a16:creationId xmlns:a16="http://schemas.microsoft.com/office/drawing/2014/main" id="{DFA1AA9B-4710-9D47-85E1-7F5B0C2FC048}"/>
              </a:ext>
            </a:extLst>
          </p:cNvPr>
          <p:cNvGraphicFramePr/>
          <p:nvPr>
            <p:extLst>
              <p:ext uri="{D42A27DB-BD31-4B8C-83A1-F6EECF244321}">
                <p14:modId xmlns:p14="http://schemas.microsoft.com/office/powerpoint/2010/main" val="1981526181"/>
              </p:ext>
            </p:extLst>
          </p:nvPr>
        </p:nvGraphicFramePr>
        <p:xfrm>
          <a:off x="619432" y="1681316"/>
          <a:ext cx="5633884" cy="3716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7">
            <a:extLst>
              <a:ext uri="{FF2B5EF4-FFF2-40B4-BE49-F238E27FC236}">
                <a16:creationId xmlns:a16="http://schemas.microsoft.com/office/drawing/2014/main" id="{925394AB-492F-C647-964F-7EBA08577F20}"/>
              </a:ext>
            </a:extLst>
          </p:cNvPr>
          <p:cNvSpPr>
            <a:spLocks noChangeArrowheads="1"/>
          </p:cNvSpPr>
          <p:nvPr/>
        </p:nvSpPr>
        <p:spPr bwMode="auto">
          <a:xfrm>
            <a:off x="6495902" y="1897462"/>
            <a:ext cx="4590902" cy="153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1200"/>
              </a:spcBef>
            </a:pPr>
            <a:r>
              <a:rPr lang="en-US" altLang="en-US" sz="1600" dirty="0">
                <a:solidFill>
                  <a:schemeClr val="tx1">
                    <a:lumMod val="95000"/>
                    <a:lumOff val="5000"/>
                  </a:schemeClr>
                </a:solidFill>
                <a:latin typeface="Century Gothic" panose="020B0502020202020204" pitchFamily="34" charset="0"/>
              </a:rPr>
              <a:t>Apposite Business &amp; Investment Services (ABIS) Limited, concentrates on providing the</a:t>
            </a:r>
            <a:r>
              <a:rPr lang="en-US" altLang="en-US" sz="1600" dirty="0">
                <a:solidFill>
                  <a:schemeClr val="tx1">
                    <a:lumMod val="75000"/>
                    <a:lumOff val="25000"/>
                  </a:schemeClr>
                </a:solidFill>
                <a:latin typeface="Century Gothic" panose="020B0502020202020204" pitchFamily="34" charset="0"/>
              </a:rPr>
              <a:t> </a:t>
            </a:r>
            <a:r>
              <a:rPr lang="en-US" altLang="en-US" sz="1600" b="1" i="1" dirty="0">
                <a:solidFill>
                  <a:srgbClr val="002060"/>
                </a:solidFill>
                <a:latin typeface="Century Gothic" panose="020B0502020202020204" pitchFamily="34" charset="0"/>
              </a:rPr>
              <a:t>Missing Links</a:t>
            </a:r>
            <a:r>
              <a:rPr lang="en-US" altLang="en-US" sz="1600" dirty="0">
                <a:solidFill>
                  <a:schemeClr val="tx1">
                    <a:lumMod val="75000"/>
                    <a:lumOff val="25000"/>
                  </a:schemeClr>
                </a:solidFill>
                <a:latin typeface="Century Gothic" panose="020B0502020202020204" pitchFamily="34" charset="0"/>
              </a:rPr>
              <a:t> </a:t>
            </a:r>
            <a:r>
              <a:rPr lang="en-US" altLang="en-US" sz="1600" dirty="0">
                <a:solidFill>
                  <a:schemeClr val="tx1">
                    <a:lumMod val="95000"/>
                    <a:lumOff val="5000"/>
                  </a:schemeClr>
                </a:solidFill>
                <a:latin typeface="Century Gothic" panose="020B0502020202020204" pitchFamily="34" charset="0"/>
              </a:rPr>
              <a:t>that enable businesses to operate at the top of their game in a competitive environment.</a:t>
            </a:r>
          </a:p>
          <a:p>
            <a:pPr algn="just" eaLnBrk="1" hangingPunct="1">
              <a:spcBef>
                <a:spcPts val="1200"/>
              </a:spcBef>
            </a:pPr>
            <a:endParaRPr lang="en-US" altLang="en-US" sz="1600" dirty="0">
              <a:solidFill>
                <a:schemeClr val="tx1">
                  <a:lumMod val="75000"/>
                  <a:lumOff val="25000"/>
                </a:schemeClr>
              </a:solidFill>
              <a:latin typeface="Century Gothic" panose="020B0502020202020204" pitchFamily="34" charset="0"/>
            </a:endParaRPr>
          </a:p>
        </p:txBody>
      </p:sp>
      <p:sp>
        <p:nvSpPr>
          <p:cNvPr id="3" name="Rectangle 2">
            <a:extLst>
              <a:ext uri="{FF2B5EF4-FFF2-40B4-BE49-F238E27FC236}">
                <a16:creationId xmlns:a16="http://schemas.microsoft.com/office/drawing/2014/main" id="{74003F3E-B6C4-9245-86C6-C50286B203FE}"/>
              </a:ext>
            </a:extLst>
          </p:cNvPr>
          <p:cNvSpPr/>
          <p:nvPr/>
        </p:nvSpPr>
        <p:spPr>
          <a:xfrm>
            <a:off x="6495902" y="3543904"/>
            <a:ext cx="4590902" cy="1969770"/>
          </a:xfrm>
          <a:prstGeom prst="rect">
            <a:avLst/>
          </a:prstGeom>
        </p:spPr>
        <p:txBody>
          <a:bodyPr wrap="square">
            <a:spAutoFit/>
          </a:bodyPr>
          <a:lstStyle/>
          <a:p>
            <a:pPr algn="just">
              <a:spcBef>
                <a:spcPts val="1200"/>
              </a:spcBef>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We are skilled in each of the areas of service and we understand what is required to keep our clients happy. </a:t>
            </a:r>
          </a:p>
          <a:p>
            <a:pPr algn="just">
              <a:spcBef>
                <a:spcPts val="1200"/>
              </a:spcBef>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By practising our core values of</a:t>
            </a:r>
            <a:r>
              <a:rPr lang="en-GB" altLang="en-US" sz="1600" dirty="0">
                <a:solidFill>
                  <a:srgbClr val="F4623A"/>
                </a:solidFill>
                <a:latin typeface="Century Gothic" panose="020B0502020202020204" pitchFamily="34" charset="0"/>
                <a:cs typeface="Arial" panose="020B0604020202020204" pitchFamily="34" charset="0"/>
              </a:rPr>
              <a:t> </a:t>
            </a:r>
            <a:r>
              <a:rPr lang="en-GB" altLang="en-US" sz="1600" b="1" i="1" dirty="0">
                <a:solidFill>
                  <a:srgbClr val="002060"/>
                </a:solidFill>
                <a:latin typeface="Century Gothic" panose="020B0502020202020204" pitchFamily="34" charset="0"/>
                <a:cs typeface="Arial" panose="020B0604020202020204" pitchFamily="34" charset="0"/>
              </a:rPr>
              <a:t>Honesty, Trust &amp; Personal,</a:t>
            </a:r>
            <a:r>
              <a:rPr lang="en-GB" altLang="en-US" sz="1600" b="1" i="1" dirty="0">
                <a:solidFill>
                  <a:schemeClr val="tx1">
                    <a:lumMod val="75000"/>
                    <a:lumOff val="25000"/>
                  </a:schemeClr>
                </a:solidFill>
                <a:latin typeface="Century Gothic" panose="020B0502020202020204" pitchFamily="34" charset="0"/>
                <a:cs typeface="Arial" panose="020B0604020202020204" pitchFamily="34" charset="0"/>
              </a:rPr>
              <a:t> </a:t>
            </a:r>
            <a:r>
              <a:rPr lang="en-GB" altLang="en-US" sz="1600" dirty="0">
                <a:solidFill>
                  <a:schemeClr val="tx1">
                    <a:lumMod val="75000"/>
                    <a:lumOff val="25000"/>
                  </a:schemeClr>
                </a:solidFill>
                <a:latin typeface="Century Gothic" panose="020B0502020202020204" pitchFamily="34" charset="0"/>
                <a:cs typeface="Arial" panose="020B0604020202020204" pitchFamily="34" charset="0"/>
              </a:rPr>
              <a:t> </a:t>
            </a: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we work to maintain a mutually rewarding relationship with all of our clients.</a:t>
            </a:r>
          </a:p>
        </p:txBody>
      </p:sp>
      <p:sp>
        <p:nvSpPr>
          <p:cNvPr id="4" name="Rectangle 3">
            <a:extLst>
              <a:ext uri="{FF2B5EF4-FFF2-40B4-BE49-F238E27FC236}">
                <a16:creationId xmlns:a16="http://schemas.microsoft.com/office/drawing/2014/main" id="{DD24D301-460E-D44A-A777-8E7413162F79}"/>
              </a:ext>
            </a:extLst>
          </p:cNvPr>
          <p:cNvSpPr/>
          <p:nvPr/>
        </p:nvSpPr>
        <p:spPr>
          <a:xfrm>
            <a:off x="3776120" y="5890541"/>
            <a:ext cx="4552849" cy="400110"/>
          </a:xfrm>
          <a:prstGeom prst="rect">
            <a:avLst/>
          </a:prstGeom>
        </p:spPr>
        <p:txBody>
          <a:bodyPr wrap="none">
            <a:spAutoFit/>
          </a:bodyPr>
          <a:lstStyle/>
          <a:p>
            <a:r>
              <a:rPr lang="en-GB" altLang="en-US" sz="2000" b="1" i="1" dirty="0">
                <a:solidFill>
                  <a:srgbClr val="002060"/>
                </a:solidFill>
                <a:latin typeface="Century Gothic" panose="020B0502020202020204" pitchFamily="34" charset="0"/>
                <a:cs typeface="Arial" panose="020B0604020202020204" pitchFamily="34" charset="0"/>
              </a:rPr>
              <a:t>Read further to see how we work….</a:t>
            </a:r>
            <a:endParaRPr lang="en-GB" sz="2000" dirty="0">
              <a:solidFill>
                <a:srgbClr val="002060"/>
              </a:solidFill>
            </a:endParaRPr>
          </a:p>
        </p:txBody>
      </p:sp>
    </p:spTree>
    <p:extLst>
      <p:ext uri="{BB962C8B-B14F-4D97-AF65-F5344CB8AC3E}">
        <p14:creationId xmlns:p14="http://schemas.microsoft.com/office/powerpoint/2010/main" val="1711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3CCE-3D95-4154-9D06-9A3823C4F5BC}"/>
              </a:ext>
            </a:extLst>
          </p:cNvPr>
          <p:cNvSpPr txBox="1">
            <a:spLocks/>
          </p:cNvSpPr>
          <p:nvPr/>
        </p:nvSpPr>
        <p:spPr>
          <a:xfrm>
            <a:off x="96218" y="175154"/>
            <a:ext cx="4015510" cy="851006"/>
          </a:xfrm>
          <a:prstGeom prst="rect">
            <a:avLst/>
          </a:prstGeom>
          <a:solidFill>
            <a:srgbClr val="EC5A32"/>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600"/>
              </a:spcAft>
            </a:pPr>
            <a:r>
              <a:rPr lang="en-US" sz="3600">
                <a:solidFill>
                  <a:schemeClr val="bg1"/>
                </a:solidFill>
              </a:rPr>
              <a:t>Training &amp; Upskilling </a:t>
            </a:r>
          </a:p>
        </p:txBody>
      </p:sp>
      <p:pic>
        <p:nvPicPr>
          <p:cNvPr id="9" name="Picture 8">
            <a:extLst>
              <a:ext uri="{FF2B5EF4-FFF2-40B4-BE49-F238E27FC236}">
                <a16:creationId xmlns:a16="http://schemas.microsoft.com/office/drawing/2014/main" id="{CA9C7A97-B17E-4C45-8C9E-535B0FABFB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19870" y="86447"/>
            <a:ext cx="2145290" cy="831600"/>
          </a:xfrm>
          <a:prstGeom prst="rect">
            <a:avLst/>
          </a:prstGeom>
        </p:spPr>
      </p:pic>
      <p:sp>
        <p:nvSpPr>
          <p:cNvPr id="45" name="Rectangle 44">
            <a:extLst>
              <a:ext uri="{FF2B5EF4-FFF2-40B4-BE49-F238E27FC236}">
                <a16:creationId xmlns:a16="http://schemas.microsoft.com/office/drawing/2014/main" id="{0A4BF9F2-31A7-2D4C-8460-6BBDCDB1F79F}"/>
              </a:ext>
            </a:extLst>
          </p:cNvPr>
          <p:cNvSpPr/>
          <p:nvPr/>
        </p:nvSpPr>
        <p:spPr>
          <a:xfrm>
            <a:off x="4243758" y="995607"/>
            <a:ext cx="7541500" cy="369332"/>
          </a:xfrm>
          <a:prstGeom prst="rect">
            <a:avLst/>
          </a:prstGeom>
          <a:solidFill>
            <a:srgbClr val="EC5A32"/>
          </a:solidFill>
        </p:spPr>
        <p:txBody>
          <a:bodyPr wrap="square">
            <a:spAutoFit/>
          </a:bodyPr>
          <a:lstStyle/>
          <a:p>
            <a:pPr algn="ctr">
              <a:spcAft>
                <a:spcPts val="600"/>
              </a:spcAft>
            </a:pPr>
            <a:r>
              <a:rPr lang="en-GB" b="1" i="1">
                <a:solidFill>
                  <a:schemeClr val="bg1"/>
                </a:solidFill>
                <a:latin typeface="Segoe UI" panose="020B0502040204020203" pitchFamily="34" charset="0"/>
                <a:cs typeface="Segoe UI" panose="020B0502040204020203" pitchFamily="34" charset="0"/>
              </a:rPr>
              <a:t>Look no further   ABIS Limited &amp; DCS Training is here to help you</a:t>
            </a:r>
            <a:endParaRPr lang="en-GB">
              <a:solidFill>
                <a:schemeClr val="bg1"/>
              </a:solidFill>
            </a:endParaRPr>
          </a:p>
        </p:txBody>
      </p:sp>
      <p:sp>
        <p:nvSpPr>
          <p:cNvPr id="13" name="TextBox 12">
            <a:extLst>
              <a:ext uri="{FF2B5EF4-FFF2-40B4-BE49-F238E27FC236}">
                <a16:creationId xmlns:a16="http://schemas.microsoft.com/office/drawing/2014/main" id="{BA43A326-A58B-534A-A3F7-6A6A4D11AEA8}"/>
              </a:ext>
            </a:extLst>
          </p:cNvPr>
          <p:cNvSpPr txBox="1"/>
          <p:nvPr/>
        </p:nvSpPr>
        <p:spPr>
          <a:xfrm>
            <a:off x="4495800" y="3390900"/>
            <a:ext cx="184731" cy="369332"/>
          </a:xfrm>
          <a:prstGeom prst="rect">
            <a:avLst/>
          </a:prstGeom>
          <a:noFill/>
        </p:spPr>
        <p:txBody>
          <a:bodyPr wrap="none" rtlCol="0">
            <a:spAutoFit/>
          </a:bodyPr>
          <a:lstStyle/>
          <a:p>
            <a:endParaRPr lang="en-GB"/>
          </a:p>
        </p:txBody>
      </p:sp>
      <p:pic>
        <p:nvPicPr>
          <p:cNvPr id="54" name="Picture 53" descr="A person sitting at a desk with a computer and smiling at the camera&#10;&#10;Description automatically generated">
            <a:extLst>
              <a:ext uri="{FF2B5EF4-FFF2-40B4-BE49-F238E27FC236}">
                <a16:creationId xmlns:a16="http://schemas.microsoft.com/office/drawing/2014/main" id="{B14A9A7D-A4D6-F645-8F18-BCC18219A3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9032" y="1456318"/>
            <a:ext cx="2055621" cy="1404000"/>
          </a:xfrm>
          <a:prstGeom prst="rect">
            <a:avLst/>
          </a:prstGeom>
        </p:spPr>
      </p:pic>
      <p:pic>
        <p:nvPicPr>
          <p:cNvPr id="55" name="Picture 54" descr="A living room next to a window&#10;&#10;Description automatically generated">
            <a:extLst>
              <a:ext uri="{FF2B5EF4-FFF2-40B4-BE49-F238E27FC236}">
                <a16:creationId xmlns:a16="http://schemas.microsoft.com/office/drawing/2014/main" id="{40455338-D884-6944-A5D2-CBB6F3BD5E4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419870" y="1434796"/>
            <a:ext cx="2363521" cy="1299600"/>
          </a:xfrm>
          <a:prstGeom prst="rect">
            <a:avLst/>
          </a:prstGeom>
        </p:spPr>
      </p:pic>
      <p:pic>
        <p:nvPicPr>
          <p:cNvPr id="56" name="Picture 1">
            <a:extLst>
              <a:ext uri="{FF2B5EF4-FFF2-40B4-BE49-F238E27FC236}">
                <a16:creationId xmlns:a16="http://schemas.microsoft.com/office/drawing/2014/main" id="{501D6709-26D8-4845-909F-3D231E0A4886}"/>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41560" y="242659"/>
            <a:ext cx="133034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a16="http://schemas.microsoft.com/office/drawing/2014/main" id="{38489C65-B9CF-CF42-B627-50A37CBCE271}"/>
              </a:ext>
            </a:extLst>
          </p:cNvPr>
          <p:cNvSpPr/>
          <p:nvPr/>
        </p:nvSpPr>
        <p:spPr>
          <a:xfrm>
            <a:off x="4252461" y="3651576"/>
            <a:ext cx="7517408" cy="338554"/>
          </a:xfrm>
          <a:prstGeom prst="rect">
            <a:avLst/>
          </a:prstGeom>
          <a:solidFill>
            <a:srgbClr val="EC5A32"/>
          </a:solidFill>
          <a:ln>
            <a:noFill/>
          </a:ln>
        </p:spPr>
        <p:txBody>
          <a:bodyPr wrap="square">
            <a:spAutoFit/>
          </a:bodyPr>
          <a:lstStyle/>
          <a:p>
            <a:pPr algn="ctr">
              <a:lnSpc>
                <a:spcPct val="100000"/>
              </a:lnSpc>
              <a:spcBef>
                <a:spcPts val="600"/>
              </a:spcBef>
              <a:buClr>
                <a:schemeClr val="tx1"/>
              </a:buClr>
              <a:buSzPct val="113000"/>
            </a:pPr>
            <a:r>
              <a:rPr lang="en-GB" sz="1600" b="1" i="1">
                <a:solidFill>
                  <a:schemeClr val="bg1"/>
                </a:solidFill>
              </a:rPr>
              <a:t>Our Skills Gap Closer Training</a:t>
            </a:r>
            <a:endParaRPr lang="en-GB" sz="1600">
              <a:solidFill>
                <a:schemeClr val="bg1"/>
              </a:solidFill>
            </a:endParaRPr>
          </a:p>
        </p:txBody>
      </p:sp>
      <p:sp>
        <p:nvSpPr>
          <p:cNvPr id="59" name="Rectangle 58">
            <a:extLst>
              <a:ext uri="{FF2B5EF4-FFF2-40B4-BE49-F238E27FC236}">
                <a16:creationId xmlns:a16="http://schemas.microsoft.com/office/drawing/2014/main" id="{731F552C-DB1C-F54B-8E85-0BEC0ED6BE8B}"/>
              </a:ext>
            </a:extLst>
          </p:cNvPr>
          <p:cNvSpPr/>
          <p:nvPr/>
        </p:nvSpPr>
        <p:spPr>
          <a:xfrm>
            <a:off x="4238194" y="2860766"/>
            <a:ext cx="7517408" cy="738664"/>
          </a:xfrm>
          <a:prstGeom prst="rect">
            <a:avLst/>
          </a:prstGeom>
        </p:spPr>
        <p:txBody>
          <a:bodyPr wrap="square">
            <a:spAutoFit/>
          </a:bodyPr>
          <a:lstStyle/>
          <a:p>
            <a:pPr algn="ctr"/>
            <a:r>
              <a:rPr lang="en-GB" sz="1400" b="1" dirty="0">
                <a:solidFill>
                  <a:schemeClr val="tx1">
                    <a:lumMod val="95000"/>
                    <a:lumOff val="5000"/>
                  </a:schemeClr>
                </a:solidFill>
              </a:rPr>
              <a:t>Now</a:t>
            </a:r>
            <a:r>
              <a:rPr lang="en-GB" sz="1400" dirty="0">
                <a:solidFill>
                  <a:schemeClr val="tx1">
                    <a:lumMod val="95000"/>
                    <a:lumOff val="5000"/>
                  </a:schemeClr>
                </a:solidFill>
              </a:rPr>
              <a:t> is the time to Build on what you already have and get to grips with areas that you feel could be improved. Keeping up with the pace of change today requires you to adopt a life long approach to learning, and to proactively determine what skills you need for a brighter future. </a:t>
            </a:r>
          </a:p>
        </p:txBody>
      </p:sp>
      <p:sp>
        <p:nvSpPr>
          <p:cNvPr id="60" name="Rectangle 59">
            <a:extLst>
              <a:ext uri="{FF2B5EF4-FFF2-40B4-BE49-F238E27FC236}">
                <a16:creationId xmlns:a16="http://schemas.microsoft.com/office/drawing/2014/main" id="{9047CA13-8DAC-A445-BA8B-806ECEFA7BD4}"/>
              </a:ext>
            </a:extLst>
          </p:cNvPr>
          <p:cNvSpPr/>
          <p:nvPr/>
        </p:nvSpPr>
        <p:spPr>
          <a:xfrm>
            <a:off x="4224672" y="5385339"/>
            <a:ext cx="7545197" cy="892552"/>
          </a:xfrm>
          <a:prstGeom prst="rect">
            <a:avLst/>
          </a:prstGeom>
          <a:solidFill>
            <a:schemeClr val="bg1">
              <a:lumMod val="95000"/>
            </a:schemeClr>
          </a:solidFill>
          <a:ln>
            <a:solidFill>
              <a:schemeClr val="bg2">
                <a:lumMod val="25000"/>
              </a:schemeClr>
            </a:solidFill>
          </a:ln>
        </p:spPr>
        <p:txBody>
          <a:bodyPr wrap="square">
            <a:spAutoFit/>
          </a:bodyPr>
          <a:lstStyle/>
          <a:p>
            <a:pPr marL="292608" lvl="1" algn="ctr">
              <a:buClr>
                <a:schemeClr val="tx1"/>
              </a:buClr>
              <a:buSzPct val="113000"/>
            </a:pPr>
            <a:endParaRPr lang="en-GB" sz="1300" b="1">
              <a:solidFill>
                <a:schemeClr val="accent2">
                  <a:lumMod val="75000"/>
                </a:schemeClr>
              </a:solidFill>
            </a:endParaRPr>
          </a:p>
          <a:p>
            <a:pPr marL="465646" lvl="1" indent="-173038" algn="ctr">
              <a:buClr>
                <a:schemeClr val="tx1"/>
              </a:buClr>
              <a:buSzPct val="113000"/>
              <a:buFont typeface="Arial" panose="020B0604020202020204" pitchFamily="34" charset="0"/>
              <a:buChar char="•"/>
            </a:pPr>
            <a:r>
              <a:rPr lang="en-GB" sz="1300" b="1">
                <a:solidFill>
                  <a:schemeClr val="accent2">
                    <a:lumMod val="75000"/>
                  </a:schemeClr>
                </a:solidFill>
              </a:rPr>
              <a:t>We will establish the skill sets for you  to  advance your career &amp; to join new industries</a:t>
            </a:r>
          </a:p>
          <a:p>
            <a:pPr marL="465646" lvl="1" indent="-173038" algn="ctr">
              <a:buClr>
                <a:schemeClr val="tx1"/>
              </a:buClr>
              <a:buSzPct val="113000"/>
              <a:buFont typeface="Arial" panose="020B0604020202020204" pitchFamily="34" charset="0"/>
              <a:buChar char="•"/>
            </a:pPr>
            <a:r>
              <a:rPr lang="en-GB" sz="1300" b="1">
                <a:solidFill>
                  <a:schemeClr val="accent2">
                    <a:lumMod val="75000"/>
                  </a:schemeClr>
                </a:solidFill>
              </a:rPr>
              <a:t>Where we offer best fit courses, you will be invited to preview the courses &amp; thereafter you can choose to Sign Up</a:t>
            </a:r>
            <a:endParaRPr lang="en-GB" sz="1300" b="1">
              <a:solidFill>
                <a:schemeClr val="tx2"/>
              </a:solidFill>
            </a:endParaRPr>
          </a:p>
        </p:txBody>
      </p:sp>
      <p:sp>
        <p:nvSpPr>
          <p:cNvPr id="61" name="Rectangle 60">
            <a:extLst>
              <a:ext uri="{FF2B5EF4-FFF2-40B4-BE49-F238E27FC236}">
                <a16:creationId xmlns:a16="http://schemas.microsoft.com/office/drawing/2014/main" id="{9417D11C-027B-7A44-B831-A6C065D1CE7F}"/>
              </a:ext>
            </a:extLst>
          </p:cNvPr>
          <p:cNvSpPr/>
          <p:nvPr/>
        </p:nvSpPr>
        <p:spPr>
          <a:xfrm>
            <a:off x="4242820" y="4042207"/>
            <a:ext cx="7517408" cy="1277273"/>
          </a:xfrm>
          <a:prstGeom prst="rect">
            <a:avLst/>
          </a:prstGeom>
          <a:solidFill>
            <a:schemeClr val="bg1">
              <a:lumMod val="95000"/>
            </a:schemeClr>
          </a:solidFill>
          <a:ln>
            <a:solidFill>
              <a:schemeClr val="bg2">
                <a:lumMod val="25000"/>
              </a:schemeClr>
            </a:solidFill>
          </a:ln>
        </p:spPr>
        <p:txBody>
          <a:bodyPr wrap="square">
            <a:spAutoFit/>
          </a:bodyPr>
          <a:lstStyle/>
          <a:p>
            <a:pPr algn="ctr">
              <a:lnSpc>
                <a:spcPct val="100000"/>
              </a:lnSpc>
              <a:spcBef>
                <a:spcPts val="600"/>
              </a:spcBef>
              <a:buClr>
                <a:schemeClr val="tx1"/>
              </a:buClr>
              <a:buSzPct val="113000"/>
            </a:pPr>
            <a:r>
              <a:rPr lang="en-GB" sz="1300" b="1" i="1" dirty="0">
                <a:solidFill>
                  <a:schemeClr val="tx1">
                    <a:lumMod val="95000"/>
                    <a:lumOff val="5000"/>
                  </a:schemeClr>
                </a:solidFill>
              </a:rPr>
              <a:t>Together with us You will </a:t>
            </a:r>
            <a:r>
              <a:rPr lang="en-GB" sz="1300" dirty="0">
                <a:solidFill>
                  <a:schemeClr val="tx1">
                    <a:lumMod val="95000"/>
                    <a:lumOff val="5000"/>
                  </a:schemeClr>
                </a:solidFill>
              </a:rPr>
              <a:t> </a:t>
            </a:r>
          </a:p>
          <a:p>
            <a:pPr marL="285750" indent="-285750" algn="ctr">
              <a:buClr>
                <a:schemeClr val="tx1"/>
              </a:buClr>
              <a:buSzPct val="113000"/>
              <a:buFont typeface="Arial" panose="020B0604020202020204" pitchFamily="34" charset="0"/>
              <a:buChar char="•"/>
            </a:pPr>
            <a:r>
              <a:rPr lang="en-GB" sz="1300" dirty="0">
                <a:solidFill>
                  <a:schemeClr val="tx1">
                    <a:lumMod val="95000"/>
                    <a:lumOff val="5000"/>
                  </a:schemeClr>
                </a:solidFill>
              </a:rPr>
              <a:t>Explore and decipher  where your skills gaps are </a:t>
            </a:r>
          </a:p>
          <a:p>
            <a:pPr marL="285750" indent="-285750" algn="ctr">
              <a:buClr>
                <a:schemeClr val="tx1"/>
              </a:buClr>
              <a:buSzPct val="113000"/>
              <a:buFont typeface="Arial" panose="020B0604020202020204" pitchFamily="34" charset="0"/>
              <a:buChar char="•"/>
            </a:pPr>
            <a:r>
              <a:rPr lang="en-GB" sz="1300" dirty="0">
                <a:solidFill>
                  <a:schemeClr val="tx1">
                    <a:lumMod val="95000"/>
                    <a:lumOff val="5000"/>
                  </a:schemeClr>
                </a:solidFill>
              </a:rPr>
              <a:t>Find efficient ways of Closing the gaps. </a:t>
            </a:r>
          </a:p>
          <a:p>
            <a:pPr marL="173038" indent="-173038" algn="ctr">
              <a:buClr>
                <a:schemeClr val="tx1"/>
              </a:buClr>
              <a:buSzPct val="113000"/>
              <a:buFont typeface="Arial" panose="020B0604020202020204" pitchFamily="34" charset="0"/>
              <a:buChar char="•"/>
            </a:pPr>
            <a:r>
              <a:rPr lang="en-GB" sz="1300" dirty="0">
                <a:solidFill>
                  <a:schemeClr val="tx1">
                    <a:lumMod val="95000"/>
                    <a:lumOff val="5000"/>
                  </a:schemeClr>
                </a:solidFill>
              </a:rPr>
              <a:t>Establish suitable training &amp; re-training areas</a:t>
            </a:r>
          </a:p>
          <a:p>
            <a:pPr algn="ctr">
              <a:buClr>
                <a:schemeClr val="tx1"/>
              </a:buClr>
              <a:buSzPct val="113000"/>
            </a:pPr>
            <a:endParaRPr lang="en-GB" sz="1300" dirty="0">
              <a:solidFill>
                <a:schemeClr val="tx1">
                  <a:lumMod val="95000"/>
                  <a:lumOff val="5000"/>
                </a:schemeClr>
              </a:solidFill>
            </a:endParaRPr>
          </a:p>
          <a:p>
            <a:pPr algn="ctr">
              <a:buClr>
                <a:schemeClr val="tx1"/>
              </a:buClr>
              <a:buSzPct val="113000"/>
            </a:pPr>
            <a:r>
              <a:rPr lang="en-GB" sz="1200" b="1" i="1" dirty="0">
                <a:solidFill>
                  <a:schemeClr val="tx1">
                    <a:lumMod val="95000"/>
                    <a:lumOff val="5000"/>
                  </a:schemeClr>
                </a:solidFill>
              </a:rPr>
              <a:t>Preparing you for the 4</a:t>
            </a:r>
            <a:r>
              <a:rPr lang="en-GB" sz="1200" b="1" i="1" baseline="30000" dirty="0">
                <a:solidFill>
                  <a:schemeClr val="tx1">
                    <a:lumMod val="95000"/>
                    <a:lumOff val="5000"/>
                  </a:schemeClr>
                </a:solidFill>
              </a:rPr>
              <a:t>th</a:t>
            </a:r>
            <a:r>
              <a:rPr lang="en-GB" sz="1200" b="1" i="1" dirty="0">
                <a:solidFill>
                  <a:schemeClr val="tx1">
                    <a:lumMod val="95000"/>
                    <a:lumOff val="5000"/>
                  </a:schemeClr>
                </a:solidFill>
              </a:rPr>
              <a:t> Industrial Revolution is our goal</a:t>
            </a:r>
            <a:endParaRPr lang="en-GB" sz="1300" dirty="0">
              <a:solidFill>
                <a:schemeClr val="tx1">
                  <a:lumMod val="95000"/>
                  <a:lumOff val="5000"/>
                </a:schemeClr>
              </a:solidFill>
            </a:endParaRPr>
          </a:p>
        </p:txBody>
      </p:sp>
      <p:pic>
        <p:nvPicPr>
          <p:cNvPr id="4" name="Picture 3">
            <a:extLst>
              <a:ext uri="{FF2B5EF4-FFF2-40B4-BE49-F238E27FC236}">
                <a16:creationId xmlns:a16="http://schemas.microsoft.com/office/drawing/2014/main" id="{49A5BEC7-CB0B-AF42-884A-56A4870F6AD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38194" y="1447778"/>
            <a:ext cx="2055621" cy="1360842"/>
          </a:xfrm>
          <a:prstGeom prst="rect">
            <a:avLst/>
          </a:prstGeom>
        </p:spPr>
      </p:pic>
      <p:sp>
        <p:nvSpPr>
          <p:cNvPr id="24" name="TextBox 23">
            <a:extLst>
              <a:ext uri="{FF2B5EF4-FFF2-40B4-BE49-F238E27FC236}">
                <a16:creationId xmlns:a16="http://schemas.microsoft.com/office/drawing/2014/main" id="{3071BD08-D990-8342-874E-CF30822359D1}"/>
              </a:ext>
            </a:extLst>
          </p:cNvPr>
          <p:cNvSpPr txBox="1"/>
          <p:nvPr/>
        </p:nvSpPr>
        <p:spPr>
          <a:xfrm>
            <a:off x="96218" y="1026160"/>
            <a:ext cx="4015510" cy="5247640"/>
          </a:xfrm>
          <a:prstGeom prst="rect">
            <a:avLst/>
          </a:prstGeom>
          <a:solidFill>
            <a:schemeClr val="tx1">
              <a:lumMod val="50000"/>
              <a:lumOff val="50000"/>
            </a:schemeClr>
          </a:solidFill>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endParaRPr lang="en-US" b="1">
              <a:solidFill>
                <a:srgbClr val="FFFFFF"/>
              </a:solidFill>
            </a:endParaRPr>
          </a:p>
          <a:p>
            <a:pPr algn="ctr" defTabSz="914400">
              <a:lnSpc>
                <a:spcPct val="90000"/>
              </a:lnSpc>
              <a:spcAft>
                <a:spcPts val="600"/>
              </a:spcAft>
              <a:buClr>
                <a:schemeClr val="accent1"/>
              </a:buClr>
              <a:buFont typeface="Calibri" panose="020F0502020204030204" pitchFamily="34" charset="0"/>
            </a:pPr>
            <a:r>
              <a:rPr lang="en-US" b="1" i="1">
                <a:solidFill>
                  <a:srgbClr val="FFFFFF"/>
                </a:solidFill>
              </a:rPr>
              <a:t> </a:t>
            </a:r>
          </a:p>
          <a:p>
            <a:pPr algn="ctr" defTabSz="914400">
              <a:lnSpc>
                <a:spcPct val="90000"/>
              </a:lnSpc>
              <a:spcAft>
                <a:spcPts val="600"/>
              </a:spcAft>
              <a:buClr>
                <a:schemeClr val="accent1"/>
              </a:buClr>
              <a:buFont typeface="Calibri" panose="020F0502020204030204" pitchFamily="34" charset="0"/>
            </a:pPr>
            <a:endParaRPr lang="en-US" sz="2000" b="1" i="1">
              <a:solidFill>
                <a:srgbClr val="FFFFFF"/>
              </a:solidFill>
            </a:endParaRPr>
          </a:p>
        </p:txBody>
      </p:sp>
      <p:sp>
        <p:nvSpPr>
          <p:cNvPr id="26" name="TextBox 25">
            <a:extLst>
              <a:ext uri="{FF2B5EF4-FFF2-40B4-BE49-F238E27FC236}">
                <a16:creationId xmlns:a16="http://schemas.microsoft.com/office/drawing/2014/main" id="{A60B72F5-AA76-AA4A-BFF8-B89BEB17A007}"/>
              </a:ext>
            </a:extLst>
          </p:cNvPr>
          <p:cNvSpPr txBox="1"/>
          <p:nvPr/>
        </p:nvSpPr>
        <p:spPr>
          <a:xfrm>
            <a:off x="408608" y="3436883"/>
            <a:ext cx="3521821" cy="2639195"/>
          </a:xfrm>
          <a:prstGeom prst="rect">
            <a:avLst/>
          </a:prstGeom>
        </p:spPr>
        <p:txBody>
          <a:bodyPr vert="horz" lIns="0" tIns="45720" rIns="0" bIns="45720" rtlCol="0">
            <a:noAutofit/>
          </a:bodyPr>
          <a:lstStyle/>
          <a:p>
            <a:pPr algn="ctr" defTabSz="914400">
              <a:lnSpc>
                <a:spcPct val="120000"/>
              </a:lnSpc>
              <a:spcAft>
                <a:spcPts val="600"/>
              </a:spcAft>
              <a:buClr>
                <a:schemeClr val="accent1"/>
              </a:buClr>
              <a:buFont typeface="Calibri" panose="020F0502020204030204" pitchFamily="34" charset="0"/>
            </a:pPr>
            <a:r>
              <a:rPr lang="en-US">
                <a:solidFill>
                  <a:srgbClr val="FFFFFF"/>
                </a:solidFill>
              </a:rPr>
              <a:t>This will not only open new doors but will boost your confidence &amp; your opportunities</a:t>
            </a:r>
          </a:p>
          <a:p>
            <a:pPr algn="ctr" defTabSz="914400">
              <a:lnSpc>
                <a:spcPct val="120000"/>
              </a:lnSpc>
              <a:spcAft>
                <a:spcPts val="600"/>
              </a:spcAft>
              <a:buClr>
                <a:schemeClr val="accent1"/>
              </a:buClr>
              <a:buFont typeface="Calibri" panose="020F0502020204030204" pitchFamily="34" charset="0"/>
            </a:pPr>
            <a:endParaRPr lang="en-US">
              <a:solidFill>
                <a:srgbClr val="FFFFFF"/>
              </a:solidFill>
            </a:endParaRPr>
          </a:p>
          <a:p>
            <a:pPr algn="ctr" defTabSz="914400">
              <a:lnSpc>
                <a:spcPct val="120000"/>
              </a:lnSpc>
              <a:spcAft>
                <a:spcPts val="600"/>
              </a:spcAft>
              <a:buClr>
                <a:schemeClr val="accent1"/>
              </a:buClr>
              <a:buFont typeface="Calibri" panose="020F0502020204030204" pitchFamily="34" charset="0"/>
            </a:pPr>
            <a:r>
              <a:rPr lang="en-US">
                <a:solidFill>
                  <a:srgbClr val="FFFFFF"/>
                </a:solidFill>
              </a:rPr>
              <a:t>Whilst taking advantage of the expanding gig economy will require you to have the right skills &amp; dexterity to adapt</a:t>
            </a:r>
          </a:p>
          <a:p>
            <a:pPr algn="ctr" defTabSz="914400">
              <a:lnSpc>
                <a:spcPct val="90000"/>
              </a:lnSpc>
              <a:spcAft>
                <a:spcPts val="600"/>
              </a:spcAft>
              <a:buClr>
                <a:schemeClr val="accent1"/>
              </a:buClr>
              <a:buFont typeface="Calibri" panose="020F0502020204030204" pitchFamily="34" charset="0"/>
            </a:pPr>
            <a:r>
              <a:rPr lang="en-US">
                <a:solidFill>
                  <a:srgbClr val="FFFFFF"/>
                </a:solidFill>
              </a:rPr>
              <a:t> </a:t>
            </a:r>
          </a:p>
          <a:p>
            <a:pPr algn="ctr" defTabSz="914400">
              <a:lnSpc>
                <a:spcPct val="90000"/>
              </a:lnSpc>
              <a:spcAft>
                <a:spcPts val="600"/>
              </a:spcAft>
              <a:buClr>
                <a:schemeClr val="accent1"/>
              </a:buClr>
              <a:buFont typeface="Calibri" panose="020F0502020204030204" pitchFamily="34" charset="0"/>
            </a:pPr>
            <a:endParaRPr lang="en-US">
              <a:solidFill>
                <a:srgbClr val="FFFFFF"/>
              </a:solidFill>
            </a:endParaRPr>
          </a:p>
        </p:txBody>
      </p:sp>
      <p:sp>
        <p:nvSpPr>
          <p:cNvPr id="28" name="Rectangle 27">
            <a:extLst>
              <a:ext uri="{FF2B5EF4-FFF2-40B4-BE49-F238E27FC236}">
                <a16:creationId xmlns:a16="http://schemas.microsoft.com/office/drawing/2014/main" id="{42D29600-1263-934F-82AB-FBA3DC940BBD}"/>
              </a:ext>
            </a:extLst>
          </p:cNvPr>
          <p:cNvSpPr/>
          <p:nvPr/>
        </p:nvSpPr>
        <p:spPr>
          <a:xfrm>
            <a:off x="408608" y="1619820"/>
            <a:ext cx="3521821" cy="1107996"/>
          </a:xfrm>
          <a:prstGeom prst="rect">
            <a:avLst/>
          </a:prstGeom>
        </p:spPr>
        <p:txBody>
          <a:bodyPr wrap="square">
            <a:spAutoFit/>
          </a:bodyPr>
          <a:lstStyle/>
          <a:p>
            <a:pPr algn="ctr"/>
            <a:r>
              <a:rPr lang="en-US" sz="2200" b="1" i="1">
                <a:solidFill>
                  <a:srgbClr val="FFFFFF"/>
                </a:solidFill>
              </a:rPr>
              <a:t>In preparation for getting back to work, lets update &amp; improve your skills</a:t>
            </a:r>
            <a:endParaRPr lang="en-GB" sz="2200"/>
          </a:p>
        </p:txBody>
      </p:sp>
      <p:sp>
        <p:nvSpPr>
          <p:cNvPr id="3" name="Slide Number Placeholder 2">
            <a:extLst>
              <a:ext uri="{FF2B5EF4-FFF2-40B4-BE49-F238E27FC236}">
                <a16:creationId xmlns:a16="http://schemas.microsoft.com/office/drawing/2014/main" id="{BB94252D-F9F9-B444-88D0-5CF36549EBB0}"/>
              </a:ext>
            </a:extLst>
          </p:cNvPr>
          <p:cNvSpPr>
            <a:spLocks noGrp="1"/>
          </p:cNvSpPr>
          <p:nvPr>
            <p:ph type="sldNum" sz="quarter" idx="12"/>
          </p:nvPr>
        </p:nvSpPr>
        <p:spPr/>
        <p:txBody>
          <a:bodyPr/>
          <a:lstStyle/>
          <a:p>
            <a:fld id="{BCAF8B4C-B701-4E0F-9DAB-F4BE5EBD1F2A}" type="slidenum">
              <a:rPr lang="en-US" smtClean="0"/>
              <a:t>20</a:t>
            </a:fld>
            <a:endParaRPr lang="en-US"/>
          </a:p>
        </p:txBody>
      </p:sp>
    </p:spTree>
    <p:extLst>
      <p:ext uri="{BB962C8B-B14F-4D97-AF65-F5344CB8AC3E}">
        <p14:creationId xmlns:p14="http://schemas.microsoft.com/office/powerpoint/2010/main" val="189994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piece of paper&#10;&#10;Description automatically generated">
            <a:extLst>
              <a:ext uri="{FF2B5EF4-FFF2-40B4-BE49-F238E27FC236}">
                <a16:creationId xmlns:a16="http://schemas.microsoft.com/office/drawing/2014/main" id="{F1C4D894-526D-43CE-9A97-8E768EB1F7C2}"/>
              </a:ext>
            </a:extLst>
          </p:cNvPr>
          <p:cNvPicPr>
            <a:picLocks noGrp="1" noChangeAspect="1"/>
          </p:cNvPicPr>
          <p:nvPr>
            <p:ph type="pic" idx="1"/>
          </p:nvPr>
        </p:nvPicPr>
        <p:blipFill rotWithShape="1">
          <a:blip r:embed="rId2">
            <a:alphaModFix amt="16000"/>
            <a:extLst>
              <a:ext uri="{28A0092B-C50C-407E-A947-70E740481C1C}">
                <a14:useLocalDpi xmlns:a14="http://schemas.microsoft.com/office/drawing/2010/main"/>
              </a:ext>
            </a:extLst>
          </a:blip>
          <a:srcRect/>
          <a:stretch/>
        </p:blipFill>
        <p:spPr>
          <a:xfrm>
            <a:off x="15" y="0"/>
            <a:ext cx="12191985" cy="5613722"/>
          </a:xfrm>
          <a:solidFill>
            <a:schemeClr val="bg2"/>
          </a:solidFill>
        </p:spPr>
      </p:pic>
      <p:sp>
        <p:nvSpPr>
          <p:cNvPr id="3" name="Text Placeholder 2">
            <a:extLst>
              <a:ext uri="{FF2B5EF4-FFF2-40B4-BE49-F238E27FC236}">
                <a16:creationId xmlns:a16="http://schemas.microsoft.com/office/drawing/2014/main" id="{CBF7B510-9F37-0E43-A476-3EDF4AD96AAB}"/>
              </a:ext>
            </a:extLst>
          </p:cNvPr>
          <p:cNvSpPr txBox="1">
            <a:spLocks/>
          </p:cNvSpPr>
          <p:nvPr/>
        </p:nvSpPr>
        <p:spPr>
          <a:xfrm>
            <a:off x="2796087" y="686735"/>
            <a:ext cx="4937760" cy="1115080"/>
          </a:xfrm>
          <a:prstGeom prst="rect">
            <a:avLst/>
          </a:prstGeom>
          <a:noFill/>
        </p:spPr>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b="1">
                <a:solidFill>
                  <a:schemeClr val="bg1"/>
                </a:solidFill>
              </a:rPr>
              <a:t>Register  Today</a:t>
            </a:r>
          </a:p>
          <a:p>
            <a:pPr algn="ctr"/>
            <a:endParaRPr lang="en-US" sz="1800" b="1"/>
          </a:p>
        </p:txBody>
      </p:sp>
      <p:sp>
        <p:nvSpPr>
          <p:cNvPr id="5" name="Rectangle 3">
            <a:extLst>
              <a:ext uri="{FF2B5EF4-FFF2-40B4-BE49-F238E27FC236}">
                <a16:creationId xmlns:a16="http://schemas.microsoft.com/office/drawing/2014/main" id="{DC1DF555-EBB0-B646-984D-4A37B0232F73}"/>
              </a:ext>
            </a:extLst>
          </p:cNvPr>
          <p:cNvSpPr txBox="1">
            <a:spLocks noChangeArrowheads="1"/>
          </p:cNvSpPr>
          <p:nvPr/>
        </p:nvSpPr>
        <p:spPr bwMode="auto">
          <a:xfrm>
            <a:off x="780904" y="1965347"/>
            <a:ext cx="4353034" cy="2927303"/>
          </a:xfrm>
          <a:prstGeom prst="rect">
            <a:avLst/>
          </a:prstGeom>
          <a:noFill/>
          <a:ln w="9525">
            <a:solidFill>
              <a:srgbClr val="EC5A32"/>
            </a:solid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40000"/>
              </a:spcBef>
            </a:pPr>
            <a:r>
              <a:rPr lang="en-US" altLang="en-US" sz="3600" b="1" dirty="0">
                <a:solidFill>
                  <a:srgbClr val="2D2D8A"/>
                </a:solidFill>
                <a:latin typeface="Calibri" panose="020F0502020204030204" pitchFamily="34" charset="0"/>
              </a:rPr>
              <a:t>A</a:t>
            </a:r>
            <a:r>
              <a:rPr lang="en-US" altLang="en-US" sz="2800" b="1" dirty="0">
                <a:solidFill>
                  <a:srgbClr val="2D2D8A"/>
                </a:solidFill>
                <a:latin typeface="Calibri" panose="020F0502020204030204" pitchFamily="34" charset="0"/>
              </a:rPr>
              <a:t>BIS Limited</a:t>
            </a:r>
            <a:r>
              <a:rPr lang="en-US" altLang="en-US" sz="2800" b="1" dirty="0">
                <a:latin typeface="Calibri" panose="020F0502020204030204" pitchFamily="34" charset="0"/>
              </a:rPr>
              <a:t>  </a:t>
            </a:r>
            <a:endParaRPr lang="en-US" altLang="en-US" sz="1800" dirty="0">
              <a:solidFill>
                <a:srgbClr val="6D6D6D"/>
              </a:solidFill>
              <a:latin typeface="Calibri" panose="020F0502020204030204" pitchFamily="34" charset="0"/>
            </a:endParaRPr>
          </a:p>
          <a:p>
            <a:pPr algn="ctr" eaLnBrk="1" hangingPunct="1">
              <a:spcBef>
                <a:spcPts val="600"/>
              </a:spcBef>
            </a:pPr>
            <a:r>
              <a:rPr lang="en-US" altLang="en-US" sz="1800" dirty="0">
                <a:solidFill>
                  <a:schemeClr val="tx2">
                    <a:lumMod val="75000"/>
                  </a:schemeClr>
                </a:solidFill>
                <a:latin typeface="Calibri" panose="020F0502020204030204" pitchFamily="34" charset="0"/>
              </a:rPr>
              <a:t>Mobile: +254-722-701018</a:t>
            </a:r>
          </a:p>
          <a:p>
            <a:pPr algn="ctr" eaLnBrk="1" hangingPunct="1">
              <a:spcBef>
                <a:spcPts val="600"/>
              </a:spcBef>
            </a:pPr>
            <a:r>
              <a:rPr lang="en-US" altLang="en-US" sz="1800" dirty="0">
                <a:solidFill>
                  <a:schemeClr val="tx2">
                    <a:lumMod val="75000"/>
                  </a:schemeClr>
                </a:solidFill>
                <a:latin typeface="Calibri" panose="020F0502020204030204" pitchFamily="34" charset="0"/>
              </a:rPr>
              <a:t> </a:t>
            </a:r>
            <a:r>
              <a:rPr lang="en-US" altLang="en-US" sz="1800" dirty="0">
                <a:solidFill>
                  <a:schemeClr val="tx2">
                    <a:lumMod val="75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amccourt@abiskenya.com</a:t>
            </a:r>
            <a:r>
              <a:rPr lang="en-US" altLang="en-US" sz="1800" dirty="0">
                <a:solidFill>
                  <a:schemeClr val="tx2">
                    <a:lumMod val="75000"/>
                  </a:schemeClr>
                </a:solidFill>
                <a:latin typeface="Calibri" panose="020F0502020204030204" pitchFamily="34" charset="0"/>
              </a:rPr>
              <a:t>  </a:t>
            </a:r>
          </a:p>
          <a:p>
            <a:pPr algn="ctr" eaLnBrk="1" hangingPunct="1">
              <a:spcBef>
                <a:spcPts val="600"/>
              </a:spcBef>
            </a:pPr>
            <a:r>
              <a:rPr lang="en-US" altLang="en-US" sz="1800" dirty="0">
                <a:solidFill>
                  <a:schemeClr val="tx2">
                    <a:lumMod val="75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altLang="en-US" sz="1800" dirty="0">
                <a:solidFill>
                  <a:schemeClr val="tx2">
                    <a:lumMod val="75000"/>
                  </a:schemeClr>
                </a:solidFill>
                <a:latin typeface="Calibri" panose="020F0502020204030204" pitchFamily="34" charset="0"/>
                <a:hlinkClick r:id="rId5">
                  <a:extLst>
                    <a:ext uri="{A12FA001-AC4F-418D-AE19-62706E023703}">
                      <ahyp:hlinkClr xmlns:ahyp="http://schemas.microsoft.com/office/drawing/2018/hyperlinkcolor" val="tx"/>
                    </a:ext>
                  </a:extLst>
                </a:hlinkClick>
              </a:rPr>
              <a:t>www.abiskenya.com</a:t>
            </a:r>
            <a:endParaRPr lang="en-US" altLang="en-US" sz="1800" dirty="0">
              <a:solidFill>
                <a:schemeClr val="tx2">
                  <a:lumMod val="75000"/>
                </a:schemeClr>
              </a:solidFill>
              <a:latin typeface="Calibri" panose="020F0502020204030204" pitchFamily="34" charset="0"/>
            </a:endParaRPr>
          </a:p>
          <a:p>
            <a:pPr algn="ctr" eaLnBrk="1" hangingPunct="1">
              <a:spcBef>
                <a:spcPts val="600"/>
              </a:spcBef>
            </a:pPr>
            <a:r>
              <a:rPr lang="en-US" altLang="en-US" sz="1800" dirty="0" err="1">
                <a:solidFill>
                  <a:schemeClr val="tx2">
                    <a:lumMod val="75000"/>
                  </a:schemeClr>
                </a:solidFill>
                <a:latin typeface="Calibri" panose="020F0502020204030204" pitchFamily="34" charset="0"/>
              </a:rPr>
              <a:t>FaceBook</a:t>
            </a:r>
            <a:r>
              <a:rPr lang="en-US" altLang="en-US" sz="1800" dirty="0">
                <a:solidFill>
                  <a:schemeClr val="tx2">
                    <a:lumMod val="75000"/>
                  </a:schemeClr>
                </a:solidFill>
                <a:latin typeface="Calibri" panose="020F0502020204030204" pitchFamily="34" charset="0"/>
              </a:rPr>
              <a:t>: </a:t>
            </a:r>
            <a:r>
              <a:rPr lang="en-US" altLang="en-US" sz="1800" dirty="0">
                <a:solidFill>
                  <a:schemeClr val="tx2">
                    <a:lumMod val="75000"/>
                  </a:schemeClr>
                </a:solidFill>
                <a:latin typeface="Calibri" panose="020F0502020204030204" pitchFamily="34" charset="0"/>
                <a:hlinkClick r:id="rId6"/>
              </a:rPr>
              <a:t>www.facebook.com/ABISKenya</a:t>
            </a:r>
            <a:endParaRPr lang="en-US" altLang="en-US" sz="1800" dirty="0">
              <a:solidFill>
                <a:schemeClr val="tx2">
                  <a:lumMod val="75000"/>
                </a:schemeClr>
              </a:solidFill>
              <a:latin typeface="Calibri" panose="020F0502020204030204" pitchFamily="34" charset="0"/>
            </a:endParaRPr>
          </a:p>
          <a:p>
            <a:pPr algn="ctr" eaLnBrk="1" hangingPunct="1">
              <a:spcBef>
                <a:spcPts val="600"/>
              </a:spcBef>
            </a:pPr>
            <a:r>
              <a:rPr lang="en-GB" sz="1800" dirty="0">
                <a:hlinkClick r:id="rId7"/>
              </a:rPr>
              <a:t>https://twitter.com/ABISKenya</a:t>
            </a:r>
            <a:r>
              <a:rPr lang="en-GB" dirty="0"/>
              <a:t> </a:t>
            </a:r>
          </a:p>
          <a:p>
            <a:pPr algn="ctr" eaLnBrk="1" hangingPunct="1">
              <a:spcBef>
                <a:spcPts val="600"/>
              </a:spcBef>
            </a:pPr>
            <a:endParaRPr lang="en-US" altLang="en-US" sz="1800" dirty="0">
              <a:latin typeface="Calibri" panose="020F0502020204030204" pitchFamily="34" charset="0"/>
            </a:endParaRPr>
          </a:p>
          <a:p>
            <a:pPr algn="ctr" eaLnBrk="1" hangingPunct="1">
              <a:spcBef>
                <a:spcPct val="40000"/>
              </a:spcBef>
            </a:pPr>
            <a:r>
              <a:rPr lang="en-US" altLang="en-US" sz="1800" dirty="0">
                <a:latin typeface="Calibri" panose="020F0502020204030204" pitchFamily="34" charset="0"/>
              </a:rPr>
              <a:t> </a:t>
            </a:r>
            <a:endParaRPr lang="en-US" altLang="en-US" sz="1800" dirty="0">
              <a:solidFill>
                <a:srgbClr val="3C8C93"/>
              </a:solidFill>
              <a:latin typeface="Calibri" panose="020F0502020204030204" pitchFamily="34" charset="0"/>
              <a:ea typeface="Microsoft JhengHei" panose="020B0604030504040204" pitchFamily="34" charset="-120"/>
            </a:endParaRPr>
          </a:p>
        </p:txBody>
      </p:sp>
      <p:sp>
        <p:nvSpPr>
          <p:cNvPr id="7" name="Rectangle 3">
            <a:extLst>
              <a:ext uri="{FF2B5EF4-FFF2-40B4-BE49-F238E27FC236}">
                <a16:creationId xmlns:a16="http://schemas.microsoft.com/office/drawing/2014/main" id="{567ACAA8-0D84-2942-B4CD-D81C6B3154A3}"/>
              </a:ext>
            </a:extLst>
          </p:cNvPr>
          <p:cNvSpPr txBox="1">
            <a:spLocks noChangeArrowheads="1"/>
          </p:cNvSpPr>
          <p:nvPr/>
        </p:nvSpPr>
        <p:spPr bwMode="auto">
          <a:xfrm>
            <a:off x="6096000" y="1965348"/>
            <a:ext cx="4728604" cy="2927303"/>
          </a:xfrm>
          <a:prstGeom prst="rect">
            <a:avLst/>
          </a:prstGeom>
          <a:noFill/>
          <a:ln w="9525">
            <a:solidFill>
              <a:srgbClr val="EC5A32"/>
            </a:solid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40000"/>
              </a:spcBef>
            </a:pPr>
            <a:r>
              <a:rPr lang="en-US" altLang="en-US" sz="3600" b="1" dirty="0">
                <a:solidFill>
                  <a:srgbClr val="2D2D8A"/>
                </a:solidFill>
                <a:latin typeface="Calibri" panose="020F0502020204030204" pitchFamily="34" charset="0"/>
              </a:rPr>
              <a:t>DCS</a:t>
            </a:r>
            <a:r>
              <a:rPr lang="en-US" altLang="en-US" sz="2800" b="1" dirty="0">
                <a:solidFill>
                  <a:srgbClr val="2D2D8A"/>
                </a:solidFill>
                <a:latin typeface="Calibri" panose="020F0502020204030204" pitchFamily="34" charset="0"/>
              </a:rPr>
              <a:t> Limited</a:t>
            </a:r>
            <a:r>
              <a:rPr lang="en-US" altLang="en-US" sz="2800" b="1" dirty="0">
                <a:latin typeface="Calibri" panose="020F0502020204030204" pitchFamily="34" charset="0"/>
              </a:rPr>
              <a:t>  </a:t>
            </a:r>
            <a:endParaRPr lang="en-US" altLang="en-US" sz="1800" dirty="0">
              <a:solidFill>
                <a:srgbClr val="6D6D6D"/>
              </a:solidFill>
              <a:latin typeface="Calibri" panose="020F0502020204030204" pitchFamily="34" charset="0"/>
            </a:endParaRPr>
          </a:p>
          <a:p>
            <a:pPr algn="ctr" eaLnBrk="1" hangingPunct="1">
              <a:spcBef>
                <a:spcPts val="600"/>
              </a:spcBef>
            </a:pPr>
            <a:r>
              <a:rPr lang="en-US" altLang="en-US" sz="1800" dirty="0">
                <a:solidFill>
                  <a:schemeClr val="tx2">
                    <a:lumMod val="75000"/>
                  </a:schemeClr>
                </a:solidFill>
                <a:latin typeface="Calibri" panose="020F0502020204030204" pitchFamily="34" charset="0"/>
              </a:rPr>
              <a:t>Mobile: ++44-207-175-7735/+44-775-165-8524</a:t>
            </a:r>
          </a:p>
          <a:p>
            <a:pPr algn="ctr" eaLnBrk="1" hangingPunct="1">
              <a:spcBef>
                <a:spcPts val="600"/>
              </a:spcBef>
            </a:pPr>
            <a:r>
              <a:rPr lang="en-US" altLang="en-US" sz="1800" dirty="0">
                <a:solidFill>
                  <a:schemeClr val="tx2">
                    <a:lumMod val="75000"/>
                  </a:schemeClr>
                </a:solidFill>
                <a:latin typeface="Calibri" panose="020F0502020204030204" pitchFamily="34" charset="0"/>
              </a:rPr>
              <a:t> </a:t>
            </a:r>
            <a:r>
              <a:rPr lang="en-US" altLang="en-US" sz="1800" dirty="0">
                <a:solidFill>
                  <a:schemeClr val="tx2">
                    <a:lumMod val="75000"/>
                  </a:schemeClr>
                </a:solidFill>
                <a:latin typeface="Calibri" panose="020F0502020204030204" pitchFamily="34" charset="0"/>
                <a:hlinkClick r:id="rId8">
                  <a:extLst>
                    <a:ext uri="{A12FA001-AC4F-418D-AE19-62706E023703}">
                      <ahyp:hlinkClr xmlns:ahyp="http://schemas.microsoft.com/office/drawing/2018/hyperlinkcolor" val="tx"/>
                    </a:ext>
                  </a:extLst>
                </a:hlinkClick>
              </a:rPr>
              <a:t>carlene.fenton@dsctraining.co.uk</a:t>
            </a:r>
            <a:r>
              <a:rPr lang="en-US" altLang="en-US" sz="1800" dirty="0">
                <a:solidFill>
                  <a:schemeClr val="tx2">
                    <a:lumMod val="75000"/>
                  </a:schemeClr>
                </a:solidFill>
                <a:latin typeface="Calibri" panose="020F0502020204030204" pitchFamily="34" charset="0"/>
              </a:rPr>
              <a:t>  </a:t>
            </a:r>
          </a:p>
          <a:p>
            <a:pPr algn="ctr" eaLnBrk="1" hangingPunct="1">
              <a:spcBef>
                <a:spcPts val="600"/>
              </a:spcBef>
            </a:pPr>
            <a:r>
              <a:rPr lang="en-US" altLang="en-US" sz="1800" dirty="0">
                <a:solidFill>
                  <a:schemeClr val="tx2">
                    <a:lumMod val="75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 </a:t>
            </a:r>
            <a:r>
              <a:rPr lang="en-US" altLang="en-US" sz="1800" dirty="0">
                <a:solidFill>
                  <a:schemeClr val="tx2">
                    <a:lumMod val="75000"/>
                  </a:schemeClr>
                </a:solidFill>
                <a:latin typeface="Calibri" panose="020F0502020204030204" pitchFamily="34" charset="0"/>
                <a:hlinkClick r:id="rId9">
                  <a:extLst>
                    <a:ext uri="{A12FA001-AC4F-418D-AE19-62706E023703}">
                      <ahyp:hlinkClr xmlns:ahyp="http://schemas.microsoft.com/office/drawing/2018/hyperlinkcolor" val="tx"/>
                    </a:ext>
                  </a:extLst>
                </a:hlinkClick>
              </a:rPr>
              <a:t>www.dcstraining.co.uk</a:t>
            </a:r>
            <a:endParaRPr lang="en-US" altLang="en-US" sz="1800" dirty="0">
              <a:solidFill>
                <a:schemeClr val="tx2">
                  <a:lumMod val="75000"/>
                </a:schemeClr>
              </a:solidFill>
              <a:latin typeface="Calibri" panose="020F0502020204030204" pitchFamily="34" charset="0"/>
            </a:endParaRPr>
          </a:p>
          <a:p>
            <a:pPr algn="ctr" eaLnBrk="1" hangingPunct="1">
              <a:spcBef>
                <a:spcPts val="600"/>
              </a:spcBef>
            </a:pPr>
            <a:r>
              <a:rPr lang="en-US" altLang="en-US" sz="1800" dirty="0">
                <a:solidFill>
                  <a:schemeClr val="tx2">
                    <a:lumMod val="75000"/>
                  </a:schemeClr>
                </a:solidFill>
                <a:latin typeface="Calibri" panose="020F0502020204030204" pitchFamily="34" charset="0"/>
              </a:rPr>
              <a:t> </a:t>
            </a:r>
            <a:r>
              <a:rPr lang="en-US" altLang="en-US" sz="1800" dirty="0">
                <a:solidFill>
                  <a:schemeClr val="tx2">
                    <a:lumMod val="75000"/>
                  </a:schemeClr>
                </a:solidFill>
                <a:latin typeface="Calibri" panose="020F0502020204030204" pitchFamily="34" charset="0"/>
                <a:hlinkClick r:id="rId10"/>
              </a:rPr>
              <a:t>www.facebook.com/DynamicClientSolutions</a:t>
            </a:r>
            <a:r>
              <a:rPr lang="en-US" altLang="en-US" sz="1800" dirty="0">
                <a:solidFill>
                  <a:schemeClr val="tx2">
                    <a:lumMod val="75000"/>
                  </a:schemeClr>
                </a:solidFill>
                <a:latin typeface="Calibri" panose="020F0502020204030204" pitchFamily="34" charset="0"/>
              </a:rPr>
              <a:t>           </a:t>
            </a:r>
          </a:p>
          <a:p>
            <a:pPr algn="ctr" eaLnBrk="1" hangingPunct="1">
              <a:spcBef>
                <a:spcPts val="600"/>
              </a:spcBef>
            </a:pPr>
            <a:r>
              <a:rPr lang="en-US" altLang="en-US" sz="1800" dirty="0">
                <a:solidFill>
                  <a:schemeClr val="tx2">
                    <a:lumMod val="75000"/>
                  </a:schemeClr>
                </a:solidFill>
                <a:latin typeface="Calibri" panose="020F0502020204030204" pitchFamily="34" charset="0"/>
                <a:hlinkClick r:id="rId11"/>
              </a:rPr>
              <a:t>https://twitter.com/dynamicclientsolutions</a:t>
            </a:r>
            <a:endParaRPr lang="en-US" altLang="en-US" sz="1800">
              <a:solidFill>
                <a:schemeClr val="tx2">
                  <a:lumMod val="75000"/>
                </a:schemeClr>
              </a:solidFill>
              <a:latin typeface="Calibri" panose="020F0502020204030204" pitchFamily="34" charset="0"/>
            </a:endParaRPr>
          </a:p>
          <a:p>
            <a:pPr algn="ctr" eaLnBrk="1" hangingPunct="1">
              <a:spcBef>
                <a:spcPts val="600"/>
              </a:spcBef>
            </a:pPr>
            <a:endParaRPr lang="en-US" altLang="en-US" sz="1800" dirty="0">
              <a:solidFill>
                <a:schemeClr val="tx2">
                  <a:lumMod val="75000"/>
                </a:schemeClr>
              </a:solidFill>
              <a:latin typeface="Calibri" panose="020F0502020204030204" pitchFamily="34" charset="0"/>
            </a:endParaRPr>
          </a:p>
          <a:p>
            <a:pPr algn="ctr" eaLnBrk="1" hangingPunct="1">
              <a:spcBef>
                <a:spcPts val="600"/>
              </a:spcBef>
            </a:pPr>
            <a:endParaRPr lang="en-US" altLang="en-US" sz="1800" dirty="0">
              <a:solidFill>
                <a:schemeClr val="tx2">
                  <a:lumMod val="75000"/>
                </a:schemeClr>
              </a:solidFill>
              <a:latin typeface="Calibri" panose="020F0502020204030204" pitchFamily="34" charset="0"/>
            </a:endParaRPr>
          </a:p>
          <a:p>
            <a:pPr lvl="2" algn="ctr" eaLnBrk="1" hangingPunct="1"/>
            <a:endParaRPr lang="en-US" altLang="en-US" sz="1800" dirty="0">
              <a:latin typeface="Calibri" panose="020F0502020204030204" pitchFamily="34" charset="0"/>
            </a:endParaRPr>
          </a:p>
          <a:p>
            <a:pPr algn="ctr" eaLnBrk="1" hangingPunct="1">
              <a:spcBef>
                <a:spcPct val="40000"/>
              </a:spcBef>
            </a:pPr>
            <a:r>
              <a:rPr lang="en-US" altLang="en-US" sz="1800" dirty="0">
                <a:latin typeface="Calibri" panose="020F0502020204030204" pitchFamily="34" charset="0"/>
              </a:rPr>
              <a:t> </a:t>
            </a:r>
            <a:endParaRPr lang="en-US" altLang="en-US" sz="1800" dirty="0">
              <a:solidFill>
                <a:srgbClr val="3C8C93"/>
              </a:solidFill>
              <a:latin typeface="Calibri" panose="020F0502020204030204" pitchFamily="34" charset="0"/>
              <a:ea typeface="Microsoft JhengHei" panose="020B0604030504040204" pitchFamily="34" charset="-120"/>
            </a:endParaRPr>
          </a:p>
        </p:txBody>
      </p:sp>
      <p:sp>
        <p:nvSpPr>
          <p:cNvPr id="2" name="Slide Number Placeholder 1">
            <a:extLst>
              <a:ext uri="{FF2B5EF4-FFF2-40B4-BE49-F238E27FC236}">
                <a16:creationId xmlns:a16="http://schemas.microsoft.com/office/drawing/2014/main" id="{DAAFEE18-53DA-4144-8E9F-91466155668E}"/>
              </a:ext>
            </a:extLst>
          </p:cNvPr>
          <p:cNvSpPr>
            <a:spLocks noGrp="1"/>
          </p:cNvSpPr>
          <p:nvPr>
            <p:ph type="sldNum" sz="quarter" idx="12"/>
          </p:nvPr>
        </p:nvSpPr>
        <p:spPr/>
        <p:txBody>
          <a:bodyPr/>
          <a:lstStyle/>
          <a:p>
            <a:fld id="{BCAF8B4C-B701-4E0F-9DAB-F4BE5EBD1F2A}" type="slidenum">
              <a:rPr lang="en-US" smtClean="0"/>
              <a:t>21</a:t>
            </a:fld>
            <a:endParaRPr lang="en-US"/>
          </a:p>
        </p:txBody>
      </p:sp>
    </p:spTree>
    <p:extLst>
      <p:ext uri="{BB962C8B-B14F-4D97-AF65-F5344CB8AC3E}">
        <p14:creationId xmlns:p14="http://schemas.microsoft.com/office/powerpoint/2010/main" val="201318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Screen Shot 2019-06-27 at 8.26.45 PM.png">
            <a:extLst>
              <a:ext uri="{FF2B5EF4-FFF2-40B4-BE49-F238E27FC236}">
                <a16:creationId xmlns:a16="http://schemas.microsoft.com/office/drawing/2014/main" id="{184D52BA-84A3-FB48-9896-E1DBB6FD2436}"/>
              </a:ext>
            </a:extLst>
          </p:cNvPr>
          <p:cNvPicPr>
            <a:picLocks noChangeAspect="1"/>
          </p:cNvPicPr>
          <p:nvPr/>
        </p:nvPicPr>
        <p:blipFill>
          <a:blip r:embed="rId2">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rot="20928425">
            <a:off x="893896" y="1481959"/>
            <a:ext cx="4528838" cy="4330169"/>
          </a:xfrm>
          <a:prstGeom prst="rect">
            <a:avLst/>
          </a:prstGeom>
          <a:scene3d>
            <a:camera prst="isometricLeftDown"/>
            <a:lightRig rig="threePt" dir="t"/>
          </a:scene3d>
        </p:spPr>
      </p:pic>
      <p:grpSp>
        <p:nvGrpSpPr>
          <p:cNvPr id="10" name="Group 9">
            <a:extLst>
              <a:ext uri="{FF2B5EF4-FFF2-40B4-BE49-F238E27FC236}">
                <a16:creationId xmlns:a16="http://schemas.microsoft.com/office/drawing/2014/main" id="{4A2D4E47-B64B-45CC-B9B7-AC302AD96461}"/>
              </a:ext>
            </a:extLst>
          </p:cNvPr>
          <p:cNvGrpSpPr>
            <a:grpSpLocks noChangeAspect="1"/>
          </p:cNvGrpSpPr>
          <p:nvPr/>
        </p:nvGrpSpPr>
        <p:grpSpPr>
          <a:xfrm>
            <a:off x="1885535" y="2198029"/>
            <a:ext cx="2839130" cy="2808000"/>
            <a:chOff x="4149421" y="1324769"/>
            <a:chExt cx="3493873" cy="3455565"/>
          </a:xfrm>
        </p:grpSpPr>
        <p:sp>
          <p:nvSpPr>
            <p:cNvPr id="5" name="Freeform 5">
              <a:extLst>
                <a:ext uri="{FF2B5EF4-FFF2-40B4-BE49-F238E27FC236}">
                  <a16:creationId xmlns:a16="http://schemas.microsoft.com/office/drawing/2014/main" id="{FA4BDEEC-36D4-458A-BC84-0672F364732F}"/>
                </a:ext>
              </a:extLst>
            </p:cNvPr>
            <p:cNvSpPr>
              <a:spLocks noChangeAspect="1"/>
            </p:cNvSpPr>
            <p:nvPr/>
          </p:nvSpPr>
          <p:spPr bwMode="auto">
            <a:xfrm>
              <a:off x="4149421" y="2199876"/>
              <a:ext cx="1752914" cy="1742400"/>
            </a:xfrm>
            <a:custGeom>
              <a:avLst/>
              <a:gdLst>
                <a:gd name="T0" fmla="*/ 350 w 561"/>
                <a:gd name="T1" fmla="*/ 429 h 558"/>
                <a:gd name="T2" fmla="*/ 339 w 561"/>
                <a:gd name="T3" fmla="*/ 312 h 558"/>
                <a:gd name="T4" fmla="*/ 437 w 561"/>
                <a:gd name="T5" fmla="*/ 351 h 558"/>
                <a:gd name="T6" fmla="*/ 526 w 561"/>
                <a:gd name="T7" fmla="*/ 326 h 558"/>
                <a:gd name="T8" fmla="*/ 557 w 561"/>
                <a:gd name="T9" fmla="*/ 280 h 558"/>
                <a:gd name="T10" fmla="*/ 495 w 561"/>
                <a:gd name="T11" fmla="*/ 237 h 558"/>
                <a:gd name="T12" fmla="*/ 488 w 561"/>
                <a:gd name="T13" fmla="*/ 155 h 558"/>
                <a:gd name="T14" fmla="*/ 496 w 561"/>
                <a:gd name="T15" fmla="*/ 37 h 558"/>
                <a:gd name="T16" fmla="*/ 397 w 561"/>
                <a:gd name="T17" fmla="*/ 95 h 558"/>
                <a:gd name="T18" fmla="*/ 296 w 561"/>
                <a:gd name="T19" fmla="*/ 32 h 558"/>
                <a:gd name="T20" fmla="*/ 276 w 561"/>
                <a:gd name="T21" fmla="*/ 0 h 558"/>
                <a:gd name="T22" fmla="*/ 246 w 561"/>
                <a:gd name="T23" fmla="*/ 46 h 558"/>
                <a:gd name="T24" fmla="*/ 157 w 561"/>
                <a:gd name="T25" fmla="*/ 71 h 558"/>
                <a:gd name="T26" fmla="*/ 59 w 561"/>
                <a:gd name="T27" fmla="*/ 32 h 558"/>
                <a:gd name="T28" fmla="*/ 70 w 561"/>
                <a:gd name="T29" fmla="*/ 149 h 558"/>
                <a:gd name="T30" fmla="*/ 60 w 561"/>
                <a:gd name="T31" fmla="*/ 237 h 558"/>
                <a:gd name="T32" fmla="*/ 0 w 561"/>
                <a:gd name="T33" fmla="*/ 278 h 558"/>
                <a:gd name="T34" fmla="*/ 19 w 561"/>
                <a:gd name="T35" fmla="*/ 309 h 558"/>
                <a:gd name="T36" fmla="*/ 120 w 561"/>
                <a:gd name="T37" fmla="*/ 372 h 558"/>
                <a:gd name="T38" fmla="*/ 219 w 561"/>
                <a:gd name="T39" fmla="*/ 314 h 558"/>
                <a:gd name="T40" fmla="*/ 211 w 561"/>
                <a:gd name="T41" fmla="*/ 432 h 558"/>
                <a:gd name="T42" fmla="*/ 218 w 561"/>
                <a:gd name="T43" fmla="*/ 514 h 558"/>
                <a:gd name="T44" fmla="*/ 281 w 561"/>
                <a:gd name="T45" fmla="*/ 558 h 558"/>
                <a:gd name="T46" fmla="*/ 340 w 561"/>
                <a:gd name="T47" fmla="*/ 517 h 558"/>
                <a:gd name="T48" fmla="*/ 350 w 561"/>
                <a:gd name="T49" fmla="*/ 42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1" h="558">
                  <a:moveTo>
                    <a:pt x="350" y="429"/>
                  </a:moveTo>
                  <a:cubicBezTo>
                    <a:pt x="297" y="413"/>
                    <a:pt x="300" y="343"/>
                    <a:pt x="339" y="312"/>
                  </a:cubicBezTo>
                  <a:cubicBezTo>
                    <a:pt x="377" y="282"/>
                    <a:pt x="401" y="304"/>
                    <a:pt x="437" y="351"/>
                  </a:cubicBezTo>
                  <a:cubicBezTo>
                    <a:pt x="473" y="398"/>
                    <a:pt x="504" y="363"/>
                    <a:pt x="526" y="326"/>
                  </a:cubicBezTo>
                  <a:cubicBezTo>
                    <a:pt x="535" y="312"/>
                    <a:pt x="546" y="296"/>
                    <a:pt x="557" y="280"/>
                  </a:cubicBezTo>
                  <a:cubicBezTo>
                    <a:pt x="531" y="262"/>
                    <a:pt x="507" y="245"/>
                    <a:pt x="495" y="237"/>
                  </a:cubicBezTo>
                  <a:cubicBezTo>
                    <a:pt x="476" y="223"/>
                    <a:pt x="427" y="193"/>
                    <a:pt x="488" y="155"/>
                  </a:cubicBezTo>
                  <a:cubicBezTo>
                    <a:pt x="561" y="109"/>
                    <a:pt x="544" y="55"/>
                    <a:pt x="496" y="37"/>
                  </a:cubicBezTo>
                  <a:cubicBezTo>
                    <a:pt x="423" y="11"/>
                    <a:pt x="411" y="52"/>
                    <a:pt x="397" y="95"/>
                  </a:cubicBezTo>
                  <a:cubicBezTo>
                    <a:pt x="385" y="133"/>
                    <a:pt x="336" y="94"/>
                    <a:pt x="296" y="32"/>
                  </a:cubicBezTo>
                  <a:cubicBezTo>
                    <a:pt x="289" y="21"/>
                    <a:pt x="283" y="10"/>
                    <a:pt x="276" y="0"/>
                  </a:cubicBezTo>
                  <a:cubicBezTo>
                    <a:pt x="266" y="16"/>
                    <a:pt x="255" y="32"/>
                    <a:pt x="246" y="46"/>
                  </a:cubicBezTo>
                  <a:cubicBezTo>
                    <a:pt x="224" y="82"/>
                    <a:pt x="193" y="118"/>
                    <a:pt x="157" y="71"/>
                  </a:cubicBezTo>
                  <a:cubicBezTo>
                    <a:pt x="121" y="24"/>
                    <a:pt x="97" y="2"/>
                    <a:pt x="59" y="32"/>
                  </a:cubicBezTo>
                  <a:cubicBezTo>
                    <a:pt x="20" y="63"/>
                    <a:pt x="17" y="133"/>
                    <a:pt x="70" y="149"/>
                  </a:cubicBezTo>
                  <a:cubicBezTo>
                    <a:pt x="123" y="165"/>
                    <a:pt x="130" y="189"/>
                    <a:pt x="60" y="237"/>
                  </a:cubicBezTo>
                  <a:cubicBezTo>
                    <a:pt x="38" y="253"/>
                    <a:pt x="17" y="267"/>
                    <a:pt x="0" y="278"/>
                  </a:cubicBezTo>
                  <a:cubicBezTo>
                    <a:pt x="6" y="288"/>
                    <a:pt x="13" y="298"/>
                    <a:pt x="19" y="309"/>
                  </a:cubicBezTo>
                  <a:cubicBezTo>
                    <a:pt x="59" y="371"/>
                    <a:pt x="108" y="410"/>
                    <a:pt x="120" y="372"/>
                  </a:cubicBezTo>
                  <a:cubicBezTo>
                    <a:pt x="134" y="329"/>
                    <a:pt x="146" y="288"/>
                    <a:pt x="219" y="314"/>
                  </a:cubicBezTo>
                  <a:cubicBezTo>
                    <a:pt x="267" y="332"/>
                    <a:pt x="284" y="386"/>
                    <a:pt x="211" y="432"/>
                  </a:cubicBezTo>
                  <a:cubicBezTo>
                    <a:pt x="150" y="470"/>
                    <a:pt x="200" y="500"/>
                    <a:pt x="218" y="514"/>
                  </a:cubicBezTo>
                  <a:cubicBezTo>
                    <a:pt x="230" y="522"/>
                    <a:pt x="255" y="540"/>
                    <a:pt x="281" y="558"/>
                  </a:cubicBezTo>
                  <a:cubicBezTo>
                    <a:pt x="298" y="546"/>
                    <a:pt x="318" y="533"/>
                    <a:pt x="340" y="517"/>
                  </a:cubicBezTo>
                  <a:cubicBezTo>
                    <a:pt x="410" y="469"/>
                    <a:pt x="403" y="445"/>
                    <a:pt x="350" y="429"/>
                  </a:cubicBezTo>
                  <a:close/>
                </a:path>
              </a:pathLst>
            </a:custGeom>
            <a:solidFill>
              <a:schemeClr val="accent5"/>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 name="Freeform 6">
              <a:extLst>
                <a:ext uri="{FF2B5EF4-FFF2-40B4-BE49-F238E27FC236}">
                  <a16:creationId xmlns:a16="http://schemas.microsoft.com/office/drawing/2014/main" id="{C0BD6DAA-F686-4B35-91F2-1761E6C0FCBF}"/>
                </a:ext>
              </a:extLst>
            </p:cNvPr>
            <p:cNvSpPr>
              <a:spLocks noChangeAspect="1"/>
            </p:cNvSpPr>
            <p:nvPr/>
          </p:nvSpPr>
          <p:spPr bwMode="auto">
            <a:xfrm>
              <a:off x="5033172" y="1324769"/>
              <a:ext cx="1746296" cy="1742400"/>
            </a:xfrm>
            <a:custGeom>
              <a:avLst/>
              <a:gdLst>
                <a:gd name="T0" fmla="*/ 121 w 565"/>
                <a:gd name="T1" fmla="*/ 375 h 564"/>
                <a:gd name="T2" fmla="*/ 220 w 565"/>
                <a:gd name="T3" fmla="*/ 317 h 564"/>
                <a:gd name="T4" fmla="*/ 212 w 565"/>
                <a:gd name="T5" fmla="*/ 435 h 564"/>
                <a:gd name="T6" fmla="*/ 219 w 565"/>
                <a:gd name="T7" fmla="*/ 517 h 564"/>
                <a:gd name="T8" fmla="*/ 281 w 565"/>
                <a:gd name="T9" fmla="*/ 560 h 564"/>
                <a:gd name="T10" fmla="*/ 324 w 565"/>
                <a:gd name="T11" fmla="*/ 498 h 564"/>
                <a:gd name="T12" fmla="*/ 405 w 565"/>
                <a:gd name="T13" fmla="*/ 491 h 564"/>
                <a:gd name="T14" fmla="*/ 523 w 565"/>
                <a:gd name="T15" fmla="*/ 499 h 564"/>
                <a:gd name="T16" fmla="*/ 466 w 565"/>
                <a:gd name="T17" fmla="*/ 400 h 564"/>
                <a:gd name="T18" fmla="*/ 529 w 565"/>
                <a:gd name="T19" fmla="*/ 299 h 564"/>
                <a:gd name="T20" fmla="*/ 559 w 565"/>
                <a:gd name="T21" fmla="*/ 280 h 564"/>
                <a:gd name="T22" fmla="*/ 499 w 565"/>
                <a:gd name="T23" fmla="*/ 238 h 564"/>
                <a:gd name="T24" fmla="*/ 491 w 565"/>
                <a:gd name="T25" fmla="*/ 156 h 564"/>
                <a:gd name="T26" fmla="*/ 499 w 565"/>
                <a:gd name="T27" fmla="*/ 38 h 564"/>
                <a:gd name="T28" fmla="*/ 400 w 565"/>
                <a:gd name="T29" fmla="*/ 96 h 564"/>
                <a:gd name="T30" fmla="*/ 299 w 565"/>
                <a:gd name="T31" fmla="*/ 33 h 564"/>
                <a:gd name="T32" fmla="*/ 279 w 565"/>
                <a:gd name="T33" fmla="*/ 0 h 564"/>
                <a:gd name="T34" fmla="*/ 248 w 565"/>
                <a:gd name="T35" fmla="*/ 19 h 564"/>
                <a:gd name="T36" fmla="*/ 185 w 565"/>
                <a:gd name="T37" fmla="*/ 120 h 564"/>
                <a:gd name="T38" fmla="*/ 243 w 565"/>
                <a:gd name="T39" fmla="*/ 218 h 564"/>
                <a:gd name="T40" fmla="*/ 125 w 565"/>
                <a:gd name="T41" fmla="*/ 210 h 564"/>
                <a:gd name="T42" fmla="*/ 43 w 565"/>
                <a:gd name="T43" fmla="*/ 218 h 564"/>
                <a:gd name="T44" fmla="*/ 0 w 565"/>
                <a:gd name="T45" fmla="*/ 280 h 564"/>
                <a:gd name="T46" fmla="*/ 20 w 565"/>
                <a:gd name="T47" fmla="*/ 312 h 564"/>
                <a:gd name="T48" fmla="*/ 121 w 565"/>
                <a:gd name="T49" fmla="*/ 37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564">
                  <a:moveTo>
                    <a:pt x="121" y="375"/>
                  </a:moveTo>
                  <a:cubicBezTo>
                    <a:pt x="135" y="332"/>
                    <a:pt x="147" y="291"/>
                    <a:pt x="220" y="317"/>
                  </a:cubicBezTo>
                  <a:cubicBezTo>
                    <a:pt x="268" y="335"/>
                    <a:pt x="285" y="389"/>
                    <a:pt x="212" y="435"/>
                  </a:cubicBezTo>
                  <a:cubicBezTo>
                    <a:pt x="151" y="473"/>
                    <a:pt x="200" y="503"/>
                    <a:pt x="219" y="517"/>
                  </a:cubicBezTo>
                  <a:cubicBezTo>
                    <a:pt x="231" y="525"/>
                    <a:pt x="255" y="542"/>
                    <a:pt x="281" y="560"/>
                  </a:cubicBezTo>
                  <a:cubicBezTo>
                    <a:pt x="298" y="534"/>
                    <a:pt x="315" y="510"/>
                    <a:pt x="324" y="498"/>
                  </a:cubicBezTo>
                  <a:cubicBezTo>
                    <a:pt x="337" y="479"/>
                    <a:pt x="367" y="430"/>
                    <a:pt x="405" y="491"/>
                  </a:cubicBezTo>
                  <a:cubicBezTo>
                    <a:pt x="451" y="564"/>
                    <a:pt x="506" y="547"/>
                    <a:pt x="523" y="499"/>
                  </a:cubicBezTo>
                  <a:cubicBezTo>
                    <a:pt x="550" y="426"/>
                    <a:pt x="508" y="414"/>
                    <a:pt x="466" y="400"/>
                  </a:cubicBezTo>
                  <a:cubicBezTo>
                    <a:pt x="428" y="387"/>
                    <a:pt x="466" y="339"/>
                    <a:pt x="529" y="299"/>
                  </a:cubicBezTo>
                  <a:cubicBezTo>
                    <a:pt x="539" y="292"/>
                    <a:pt x="549" y="286"/>
                    <a:pt x="559" y="280"/>
                  </a:cubicBezTo>
                  <a:cubicBezTo>
                    <a:pt x="534" y="263"/>
                    <a:pt x="510" y="246"/>
                    <a:pt x="499" y="238"/>
                  </a:cubicBezTo>
                  <a:cubicBezTo>
                    <a:pt x="480" y="224"/>
                    <a:pt x="430" y="194"/>
                    <a:pt x="491" y="156"/>
                  </a:cubicBezTo>
                  <a:cubicBezTo>
                    <a:pt x="565" y="110"/>
                    <a:pt x="547" y="56"/>
                    <a:pt x="499" y="38"/>
                  </a:cubicBezTo>
                  <a:cubicBezTo>
                    <a:pt x="426" y="12"/>
                    <a:pt x="414" y="53"/>
                    <a:pt x="400" y="96"/>
                  </a:cubicBezTo>
                  <a:cubicBezTo>
                    <a:pt x="388" y="133"/>
                    <a:pt x="339" y="95"/>
                    <a:pt x="299" y="33"/>
                  </a:cubicBezTo>
                  <a:cubicBezTo>
                    <a:pt x="292" y="21"/>
                    <a:pt x="285" y="10"/>
                    <a:pt x="279" y="0"/>
                  </a:cubicBezTo>
                  <a:cubicBezTo>
                    <a:pt x="269" y="6"/>
                    <a:pt x="259" y="12"/>
                    <a:pt x="248" y="19"/>
                  </a:cubicBezTo>
                  <a:cubicBezTo>
                    <a:pt x="186" y="59"/>
                    <a:pt x="148" y="107"/>
                    <a:pt x="185" y="120"/>
                  </a:cubicBezTo>
                  <a:cubicBezTo>
                    <a:pt x="228" y="133"/>
                    <a:pt x="269" y="145"/>
                    <a:pt x="243" y="218"/>
                  </a:cubicBezTo>
                  <a:cubicBezTo>
                    <a:pt x="225" y="266"/>
                    <a:pt x="171" y="284"/>
                    <a:pt x="125" y="210"/>
                  </a:cubicBezTo>
                  <a:cubicBezTo>
                    <a:pt x="87" y="150"/>
                    <a:pt x="57" y="199"/>
                    <a:pt x="43" y="218"/>
                  </a:cubicBezTo>
                  <a:cubicBezTo>
                    <a:pt x="35" y="230"/>
                    <a:pt x="18" y="254"/>
                    <a:pt x="0" y="280"/>
                  </a:cubicBezTo>
                  <a:cubicBezTo>
                    <a:pt x="7" y="290"/>
                    <a:pt x="13" y="301"/>
                    <a:pt x="20" y="312"/>
                  </a:cubicBezTo>
                  <a:cubicBezTo>
                    <a:pt x="60" y="374"/>
                    <a:pt x="109" y="413"/>
                    <a:pt x="121" y="375"/>
                  </a:cubicBezTo>
                  <a:close/>
                </a:path>
              </a:pathLst>
            </a:custGeom>
            <a:solidFill>
              <a:schemeClr val="accent6"/>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7" name="Freeform 7">
              <a:extLst>
                <a:ext uri="{FF2B5EF4-FFF2-40B4-BE49-F238E27FC236}">
                  <a16:creationId xmlns:a16="http://schemas.microsoft.com/office/drawing/2014/main" id="{749362A2-2ECC-4C35-B789-52F7A3EB7068}"/>
                </a:ext>
              </a:extLst>
            </p:cNvPr>
            <p:cNvSpPr>
              <a:spLocks noChangeAspect="1"/>
            </p:cNvSpPr>
            <p:nvPr/>
          </p:nvSpPr>
          <p:spPr bwMode="auto">
            <a:xfrm>
              <a:off x="5917823" y="2211801"/>
              <a:ext cx="1725471" cy="1742400"/>
            </a:xfrm>
            <a:custGeom>
              <a:avLst/>
              <a:gdLst>
                <a:gd name="T0" fmla="*/ 523 w 557"/>
                <a:gd name="T1" fmla="*/ 298 h 563"/>
                <a:gd name="T2" fmla="*/ 557 w 557"/>
                <a:gd name="T3" fmla="*/ 276 h 563"/>
                <a:gd name="T4" fmla="*/ 517 w 557"/>
                <a:gd name="T5" fmla="*/ 217 h 563"/>
                <a:gd name="T6" fmla="*/ 428 w 557"/>
                <a:gd name="T7" fmla="*/ 207 h 563"/>
                <a:gd name="T8" fmla="*/ 312 w 557"/>
                <a:gd name="T9" fmla="*/ 218 h 563"/>
                <a:gd name="T10" fmla="*/ 350 w 557"/>
                <a:gd name="T11" fmla="*/ 120 h 563"/>
                <a:gd name="T12" fmla="*/ 326 w 557"/>
                <a:gd name="T13" fmla="*/ 31 h 563"/>
                <a:gd name="T14" fmla="*/ 278 w 557"/>
                <a:gd name="T15" fmla="*/ 0 h 563"/>
                <a:gd name="T16" fmla="*/ 248 w 557"/>
                <a:gd name="T17" fmla="*/ 19 h 563"/>
                <a:gd name="T18" fmla="*/ 185 w 557"/>
                <a:gd name="T19" fmla="*/ 120 h 563"/>
                <a:gd name="T20" fmla="*/ 242 w 557"/>
                <a:gd name="T21" fmla="*/ 219 h 563"/>
                <a:gd name="T22" fmla="*/ 124 w 557"/>
                <a:gd name="T23" fmla="*/ 211 h 563"/>
                <a:gd name="T24" fmla="*/ 43 w 557"/>
                <a:gd name="T25" fmla="*/ 218 h 563"/>
                <a:gd name="T26" fmla="*/ 0 w 557"/>
                <a:gd name="T27" fmla="*/ 280 h 563"/>
                <a:gd name="T28" fmla="*/ 46 w 557"/>
                <a:gd name="T29" fmla="*/ 310 h 563"/>
                <a:gd name="T30" fmla="*/ 71 w 557"/>
                <a:gd name="T31" fmla="*/ 399 h 563"/>
                <a:gd name="T32" fmla="*/ 33 w 557"/>
                <a:gd name="T33" fmla="*/ 498 h 563"/>
                <a:gd name="T34" fmla="*/ 149 w 557"/>
                <a:gd name="T35" fmla="*/ 487 h 563"/>
                <a:gd name="T36" fmla="*/ 238 w 557"/>
                <a:gd name="T37" fmla="*/ 496 h 563"/>
                <a:gd name="T38" fmla="*/ 278 w 557"/>
                <a:gd name="T39" fmla="*/ 555 h 563"/>
                <a:gd name="T40" fmla="*/ 318 w 557"/>
                <a:gd name="T41" fmla="*/ 497 h 563"/>
                <a:gd name="T42" fmla="*/ 400 w 557"/>
                <a:gd name="T43" fmla="*/ 489 h 563"/>
                <a:gd name="T44" fmla="*/ 518 w 557"/>
                <a:gd name="T45" fmla="*/ 497 h 563"/>
                <a:gd name="T46" fmla="*/ 460 w 557"/>
                <a:gd name="T47" fmla="*/ 398 h 563"/>
                <a:gd name="T48" fmla="*/ 523 w 557"/>
                <a:gd name="T49" fmla="*/ 29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7" h="563">
                  <a:moveTo>
                    <a:pt x="523" y="298"/>
                  </a:moveTo>
                  <a:cubicBezTo>
                    <a:pt x="535" y="290"/>
                    <a:pt x="546" y="283"/>
                    <a:pt x="557" y="276"/>
                  </a:cubicBezTo>
                  <a:cubicBezTo>
                    <a:pt x="546" y="259"/>
                    <a:pt x="532" y="239"/>
                    <a:pt x="517" y="217"/>
                  </a:cubicBezTo>
                  <a:cubicBezTo>
                    <a:pt x="469" y="148"/>
                    <a:pt x="444" y="154"/>
                    <a:pt x="428" y="207"/>
                  </a:cubicBezTo>
                  <a:cubicBezTo>
                    <a:pt x="412" y="260"/>
                    <a:pt x="342" y="257"/>
                    <a:pt x="312" y="218"/>
                  </a:cubicBezTo>
                  <a:cubicBezTo>
                    <a:pt x="281" y="180"/>
                    <a:pt x="303" y="157"/>
                    <a:pt x="350" y="120"/>
                  </a:cubicBezTo>
                  <a:cubicBezTo>
                    <a:pt x="398" y="84"/>
                    <a:pt x="362" y="53"/>
                    <a:pt x="326" y="31"/>
                  </a:cubicBezTo>
                  <a:cubicBezTo>
                    <a:pt x="311" y="22"/>
                    <a:pt x="295" y="11"/>
                    <a:pt x="278" y="0"/>
                  </a:cubicBezTo>
                  <a:cubicBezTo>
                    <a:pt x="268" y="6"/>
                    <a:pt x="258" y="12"/>
                    <a:pt x="248" y="19"/>
                  </a:cubicBezTo>
                  <a:cubicBezTo>
                    <a:pt x="185" y="59"/>
                    <a:pt x="147" y="107"/>
                    <a:pt x="185" y="120"/>
                  </a:cubicBezTo>
                  <a:cubicBezTo>
                    <a:pt x="227" y="134"/>
                    <a:pt x="269" y="146"/>
                    <a:pt x="242" y="219"/>
                  </a:cubicBezTo>
                  <a:cubicBezTo>
                    <a:pt x="225" y="267"/>
                    <a:pt x="170" y="284"/>
                    <a:pt x="124" y="211"/>
                  </a:cubicBezTo>
                  <a:cubicBezTo>
                    <a:pt x="86" y="150"/>
                    <a:pt x="56" y="199"/>
                    <a:pt x="43" y="218"/>
                  </a:cubicBezTo>
                  <a:cubicBezTo>
                    <a:pt x="34" y="230"/>
                    <a:pt x="17" y="254"/>
                    <a:pt x="0" y="280"/>
                  </a:cubicBezTo>
                  <a:cubicBezTo>
                    <a:pt x="16" y="290"/>
                    <a:pt x="32" y="301"/>
                    <a:pt x="46" y="310"/>
                  </a:cubicBezTo>
                  <a:cubicBezTo>
                    <a:pt x="83" y="333"/>
                    <a:pt x="118" y="363"/>
                    <a:pt x="71" y="399"/>
                  </a:cubicBezTo>
                  <a:cubicBezTo>
                    <a:pt x="24" y="436"/>
                    <a:pt x="2" y="459"/>
                    <a:pt x="33" y="498"/>
                  </a:cubicBezTo>
                  <a:cubicBezTo>
                    <a:pt x="63" y="536"/>
                    <a:pt x="133" y="540"/>
                    <a:pt x="149" y="487"/>
                  </a:cubicBezTo>
                  <a:cubicBezTo>
                    <a:pt x="165" y="434"/>
                    <a:pt x="189" y="427"/>
                    <a:pt x="238" y="496"/>
                  </a:cubicBezTo>
                  <a:cubicBezTo>
                    <a:pt x="253" y="518"/>
                    <a:pt x="266" y="538"/>
                    <a:pt x="278" y="555"/>
                  </a:cubicBezTo>
                  <a:cubicBezTo>
                    <a:pt x="294" y="531"/>
                    <a:pt x="310" y="508"/>
                    <a:pt x="318" y="497"/>
                  </a:cubicBezTo>
                  <a:cubicBezTo>
                    <a:pt x="332" y="478"/>
                    <a:pt x="362" y="429"/>
                    <a:pt x="400" y="489"/>
                  </a:cubicBezTo>
                  <a:cubicBezTo>
                    <a:pt x="446" y="563"/>
                    <a:pt x="500" y="545"/>
                    <a:pt x="518" y="497"/>
                  </a:cubicBezTo>
                  <a:cubicBezTo>
                    <a:pt x="544" y="424"/>
                    <a:pt x="503" y="412"/>
                    <a:pt x="460" y="398"/>
                  </a:cubicBezTo>
                  <a:cubicBezTo>
                    <a:pt x="422" y="386"/>
                    <a:pt x="461" y="338"/>
                    <a:pt x="523" y="298"/>
                  </a:cubicBezTo>
                  <a:close/>
                </a:path>
              </a:pathLst>
            </a:custGeom>
            <a:solidFill>
              <a:schemeClr val="accent3"/>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 name="Freeform 8">
              <a:extLst>
                <a:ext uri="{FF2B5EF4-FFF2-40B4-BE49-F238E27FC236}">
                  <a16:creationId xmlns:a16="http://schemas.microsoft.com/office/drawing/2014/main" id="{11892820-CC9C-4956-962E-A8A8A10ACDDB}"/>
                </a:ext>
              </a:extLst>
            </p:cNvPr>
            <p:cNvSpPr>
              <a:spLocks noChangeAspect="1"/>
            </p:cNvSpPr>
            <p:nvPr/>
          </p:nvSpPr>
          <p:spPr bwMode="auto">
            <a:xfrm>
              <a:off x="5052224" y="3077534"/>
              <a:ext cx="1700221" cy="1702800"/>
            </a:xfrm>
            <a:custGeom>
              <a:avLst/>
              <a:gdLst>
                <a:gd name="T0" fmla="*/ 425 w 554"/>
                <a:gd name="T1" fmla="*/ 207 h 555"/>
                <a:gd name="T2" fmla="*/ 309 w 554"/>
                <a:gd name="T3" fmla="*/ 218 h 555"/>
                <a:gd name="T4" fmla="*/ 347 w 554"/>
                <a:gd name="T5" fmla="*/ 119 h 555"/>
                <a:gd name="T6" fmla="*/ 322 w 554"/>
                <a:gd name="T7" fmla="*/ 30 h 555"/>
                <a:gd name="T8" fmla="*/ 276 w 554"/>
                <a:gd name="T9" fmla="*/ 0 h 555"/>
                <a:gd name="T10" fmla="*/ 245 w 554"/>
                <a:gd name="T11" fmla="*/ 46 h 555"/>
                <a:gd name="T12" fmla="*/ 156 w 554"/>
                <a:gd name="T13" fmla="*/ 71 h 555"/>
                <a:gd name="T14" fmla="*/ 58 w 554"/>
                <a:gd name="T15" fmla="*/ 32 h 555"/>
                <a:gd name="T16" fmla="*/ 69 w 554"/>
                <a:gd name="T17" fmla="*/ 149 h 555"/>
                <a:gd name="T18" fmla="*/ 59 w 554"/>
                <a:gd name="T19" fmla="*/ 237 h 555"/>
                <a:gd name="T20" fmla="*/ 0 w 554"/>
                <a:gd name="T21" fmla="*/ 278 h 555"/>
                <a:gd name="T22" fmla="*/ 45 w 554"/>
                <a:gd name="T23" fmla="*/ 307 h 555"/>
                <a:gd name="T24" fmla="*/ 70 w 554"/>
                <a:gd name="T25" fmla="*/ 396 h 555"/>
                <a:gd name="T26" fmla="*/ 32 w 554"/>
                <a:gd name="T27" fmla="*/ 495 h 555"/>
                <a:gd name="T28" fmla="*/ 148 w 554"/>
                <a:gd name="T29" fmla="*/ 484 h 555"/>
                <a:gd name="T30" fmla="*/ 237 w 554"/>
                <a:gd name="T31" fmla="*/ 493 h 555"/>
                <a:gd name="T32" fmla="*/ 279 w 554"/>
                <a:gd name="T33" fmla="*/ 555 h 555"/>
                <a:gd name="T34" fmla="*/ 335 w 554"/>
                <a:gd name="T35" fmla="*/ 516 h 555"/>
                <a:gd name="T36" fmla="*/ 344 w 554"/>
                <a:gd name="T37" fmla="*/ 427 h 555"/>
                <a:gd name="T38" fmla="*/ 333 w 554"/>
                <a:gd name="T39" fmla="*/ 311 h 555"/>
                <a:gd name="T40" fmla="*/ 432 w 554"/>
                <a:gd name="T41" fmla="*/ 350 h 555"/>
                <a:gd name="T42" fmla="*/ 521 w 554"/>
                <a:gd name="T43" fmla="*/ 325 h 555"/>
                <a:gd name="T44" fmla="*/ 554 w 554"/>
                <a:gd name="T45" fmla="*/ 275 h 555"/>
                <a:gd name="T46" fmla="*/ 514 w 554"/>
                <a:gd name="T47" fmla="*/ 216 h 555"/>
                <a:gd name="T48" fmla="*/ 425 w 554"/>
                <a:gd name="T49" fmla="*/ 207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4" h="555">
                  <a:moveTo>
                    <a:pt x="425" y="207"/>
                  </a:moveTo>
                  <a:cubicBezTo>
                    <a:pt x="409" y="260"/>
                    <a:pt x="339" y="256"/>
                    <a:pt x="309" y="218"/>
                  </a:cubicBezTo>
                  <a:cubicBezTo>
                    <a:pt x="278" y="179"/>
                    <a:pt x="300" y="156"/>
                    <a:pt x="347" y="119"/>
                  </a:cubicBezTo>
                  <a:cubicBezTo>
                    <a:pt x="394" y="83"/>
                    <a:pt x="359" y="53"/>
                    <a:pt x="322" y="30"/>
                  </a:cubicBezTo>
                  <a:cubicBezTo>
                    <a:pt x="308" y="21"/>
                    <a:pt x="292" y="10"/>
                    <a:pt x="276" y="0"/>
                  </a:cubicBezTo>
                  <a:cubicBezTo>
                    <a:pt x="265" y="16"/>
                    <a:pt x="254" y="32"/>
                    <a:pt x="245" y="46"/>
                  </a:cubicBezTo>
                  <a:cubicBezTo>
                    <a:pt x="223" y="83"/>
                    <a:pt x="192" y="118"/>
                    <a:pt x="156" y="71"/>
                  </a:cubicBezTo>
                  <a:cubicBezTo>
                    <a:pt x="120" y="24"/>
                    <a:pt x="96" y="2"/>
                    <a:pt x="58" y="32"/>
                  </a:cubicBezTo>
                  <a:cubicBezTo>
                    <a:pt x="19" y="63"/>
                    <a:pt x="16" y="133"/>
                    <a:pt x="69" y="149"/>
                  </a:cubicBezTo>
                  <a:cubicBezTo>
                    <a:pt x="122" y="165"/>
                    <a:pt x="129" y="189"/>
                    <a:pt x="59" y="237"/>
                  </a:cubicBezTo>
                  <a:cubicBezTo>
                    <a:pt x="37" y="253"/>
                    <a:pt x="17" y="266"/>
                    <a:pt x="0" y="278"/>
                  </a:cubicBezTo>
                  <a:cubicBezTo>
                    <a:pt x="16" y="288"/>
                    <a:pt x="32" y="299"/>
                    <a:pt x="45" y="307"/>
                  </a:cubicBezTo>
                  <a:cubicBezTo>
                    <a:pt x="82" y="330"/>
                    <a:pt x="117" y="360"/>
                    <a:pt x="70" y="396"/>
                  </a:cubicBezTo>
                  <a:cubicBezTo>
                    <a:pt x="23" y="433"/>
                    <a:pt x="1" y="456"/>
                    <a:pt x="32" y="495"/>
                  </a:cubicBezTo>
                  <a:cubicBezTo>
                    <a:pt x="62" y="533"/>
                    <a:pt x="132" y="537"/>
                    <a:pt x="148" y="484"/>
                  </a:cubicBezTo>
                  <a:cubicBezTo>
                    <a:pt x="164" y="431"/>
                    <a:pt x="189" y="424"/>
                    <a:pt x="237" y="493"/>
                  </a:cubicBezTo>
                  <a:cubicBezTo>
                    <a:pt x="253" y="516"/>
                    <a:pt x="267" y="537"/>
                    <a:pt x="279" y="555"/>
                  </a:cubicBezTo>
                  <a:cubicBezTo>
                    <a:pt x="295" y="544"/>
                    <a:pt x="314" y="531"/>
                    <a:pt x="335" y="516"/>
                  </a:cubicBezTo>
                  <a:cubicBezTo>
                    <a:pt x="404" y="468"/>
                    <a:pt x="397" y="443"/>
                    <a:pt x="344" y="427"/>
                  </a:cubicBezTo>
                  <a:cubicBezTo>
                    <a:pt x="291" y="411"/>
                    <a:pt x="295" y="342"/>
                    <a:pt x="333" y="311"/>
                  </a:cubicBezTo>
                  <a:cubicBezTo>
                    <a:pt x="372" y="281"/>
                    <a:pt x="395" y="302"/>
                    <a:pt x="432" y="350"/>
                  </a:cubicBezTo>
                  <a:cubicBezTo>
                    <a:pt x="468" y="397"/>
                    <a:pt x="499" y="361"/>
                    <a:pt x="521" y="325"/>
                  </a:cubicBezTo>
                  <a:cubicBezTo>
                    <a:pt x="530" y="310"/>
                    <a:pt x="542" y="292"/>
                    <a:pt x="554" y="275"/>
                  </a:cubicBezTo>
                  <a:cubicBezTo>
                    <a:pt x="542" y="258"/>
                    <a:pt x="529" y="238"/>
                    <a:pt x="514" y="216"/>
                  </a:cubicBezTo>
                  <a:cubicBezTo>
                    <a:pt x="465" y="147"/>
                    <a:pt x="441" y="154"/>
                    <a:pt x="425" y="207"/>
                  </a:cubicBezTo>
                  <a:close/>
                </a:path>
              </a:pathLst>
            </a:custGeom>
            <a:solidFill>
              <a:schemeClr val="accent2"/>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40" name="Freeform 32">
            <a:extLst>
              <a:ext uri="{FF2B5EF4-FFF2-40B4-BE49-F238E27FC236}">
                <a16:creationId xmlns:a16="http://schemas.microsoft.com/office/drawing/2014/main" id="{0218E8B1-B456-4815-9D51-51153FFC3E19}"/>
              </a:ext>
            </a:extLst>
          </p:cNvPr>
          <p:cNvSpPr>
            <a:spLocks noChangeAspect="1" noEditPoints="1"/>
          </p:cNvSpPr>
          <p:nvPr/>
        </p:nvSpPr>
        <p:spPr bwMode="auto">
          <a:xfrm>
            <a:off x="3028791" y="4168949"/>
            <a:ext cx="259048" cy="216000"/>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41" name="Freeform 37">
            <a:extLst>
              <a:ext uri="{FF2B5EF4-FFF2-40B4-BE49-F238E27FC236}">
                <a16:creationId xmlns:a16="http://schemas.microsoft.com/office/drawing/2014/main" id="{33AB7524-E638-40D1-B303-8ADBF3B3558E}"/>
              </a:ext>
            </a:extLst>
          </p:cNvPr>
          <p:cNvSpPr>
            <a:spLocks noChangeAspect="1" noEditPoints="1"/>
          </p:cNvSpPr>
          <p:nvPr/>
        </p:nvSpPr>
        <p:spPr bwMode="auto">
          <a:xfrm>
            <a:off x="3803643" y="3642455"/>
            <a:ext cx="276636" cy="28800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42" name="Freeform 6">
            <a:extLst>
              <a:ext uri="{FF2B5EF4-FFF2-40B4-BE49-F238E27FC236}">
                <a16:creationId xmlns:a16="http://schemas.microsoft.com/office/drawing/2014/main" id="{99B385DF-93F2-4E32-89C3-ACDA22B81AC0}"/>
              </a:ext>
            </a:extLst>
          </p:cNvPr>
          <p:cNvSpPr>
            <a:spLocks noChangeAspect="1" noEditPoints="1"/>
          </p:cNvSpPr>
          <p:nvPr/>
        </p:nvSpPr>
        <p:spPr bwMode="auto">
          <a:xfrm>
            <a:off x="2481004" y="3336882"/>
            <a:ext cx="252129" cy="252000"/>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grpSp>
        <p:nvGrpSpPr>
          <p:cNvPr id="43" name="Group 42">
            <a:extLst>
              <a:ext uri="{FF2B5EF4-FFF2-40B4-BE49-F238E27FC236}">
                <a16:creationId xmlns:a16="http://schemas.microsoft.com/office/drawing/2014/main" id="{C99596F1-1DEB-45BB-9138-416C84EC8FD5}"/>
              </a:ext>
            </a:extLst>
          </p:cNvPr>
          <p:cNvGrpSpPr/>
          <p:nvPr/>
        </p:nvGrpSpPr>
        <p:grpSpPr>
          <a:xfrm>
            <a:off x="3260766" y="2809248"/>
            <a:ext cx="860276" cy="320612"/>
            <a:chOff x="863713" y="1429880"/>
            <a:chExt cx="5956188" cy="2219782"/>
          </a:xfrm>
          <a:solidFill>
            <a:schemeClr val="bg1"/>
          </a:solidFill>
        </p:grpSpPr>
        <p:sp>
          <p:nvSpPr>
            <p:cNvPr id="44" name="Freeform 21">
              <a:extLst>
                <a:ext uri="{FF2B5EF4-FFF2-40B4-BE49-F238E27FC236}">
                  <a16:creationId xmlns:a16="http://schemas.microsoft.com/office/drawing/2014/main" id="{C8F969A7-201E-47E4-9853-08E8401D2739}"/>
                </a:ext>
              </a:extLst>
            </p:cNvPr>
            <p:cNvSpPr>
              <a:spLocks noChangeAspect="1"/>
            </p:cNvSpPr>
            <p:nvPr/>
          </p:nvSpPr>
          <p:spPr bwMode="auto">
            <a:xfrm>
              <a:off x="863713" y="1429880"/>
              <a:ext cx="1996594" cy="1744741"/>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sp>
          <p:nvSpPr>
            <p:cNvPr id="45" name="Freeform 22">
              <a:extLst>
                <a:ext uri="{FF2B5EF4-FFF2-40B4-BE49-F238E27FC236}">
                  <a16:creationId xmlns:a16="http://schemas.microsoft.com/office/drawing/2014/main" id="{9F42498F-F43B-4D73-91A0-0642025228B0}"/>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Open Sans" panose="020B0606030504020204" pitchFamily="34" charset="0"/>
              </a:endParaRPr>
            </a:p>
          </p:txBody>
        </p:sp>
      </p:grpSp>
      <p:grpSp>
        <p:nvGrpSpPr>
          <p:cNvPr id="46" name="Group 45">
            <a:extLst>
              <a:ext uri="{FF2B5EF4-FFF2-40B4-BE49-F238E27FC236}">
                <a16:creationId xmlns:a16="http://schemas.microsoft.com/office/drawing/2014/main" id="{ED74F828-C960-46B8-9EA5-F0B1800876A7}"/>
              </a:ext>
            </a:extLst>
          </p:cNvPr>
          <p:cNvGrpSpPr>
            <a:grpSpLocks noChangeAspect="1"/>
          </p:cNvGrpSpPr>
          <p:nvPr/>
        </p:nvGrpSpPr>
        <p:grpSpPr>
          <a:xfrm>
            <a:off x="1208470" y="1802597"/>
            <a:ext cx="3623284" cy="3327137"/>
            <a:chOff x="336174" y="889794"/>
            <a:chExt cx="4821942" cy="4427824"/>
          </a:xfrm>
        </p:grpSpPr>
        <p:sp>
          <p:nvSpPr>
            <p:cNvPr id="17" name="TextBox 16">
              <a:extLst>
                <a:ext uri="{FF2B5EF4-FFF2-40B4-BE49-F238E27FC236}">
                  <a16:creationId xmlns:a16="http://schemas.microsoft.com/office/drawing/2014/main" id="{DBBC3E61-EFF7-42B2-8ED5-602BFA0DD27F}"/>
                </a:ext>
              </a:extLst>
            </p:cNvPr>
            <p:cNvSpPr txBox="1">
              <a:spLocks noChangeAspect="1"/>
            </p:cNvSpPr>
            <p:nvPr/>
          </p:nvSpPr>
          <p:spPr>
            <a:xfrm>
              <a:off x="859227" y="889794"/>
              <a:ext cx="207290" cy="191638"/>
            </a:xfrm>
            <a:prstGeom prst="rect">
              <a:avLst/>
            </a:prstGeom>
            <a:noFill/>
          </p:spPr>
          <p:txBody>
            <a:bodyPr wrap="none" rtlCol="0" anchor="ctr">
              <a:spAutoFit/>
            </a:bodyPr>
            <a:lstStyle/>
            <a:p>
              <a:pPr algn="ctr"/>
              <a:r>
                <a:rPr lang="en-US" sz="4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01</a:t>
              </a:r>
              <a:endParaRPr lang="en-IN" sz="4400" b="1"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04D16DAC-D733-4980-B43E-B0498A60F04E}"/>
                </a:ext>
              </a:extLst>
            </p:cNvPr>
            <p:cNvSpPr txBox="1">
              <a:spLocks noChangeAspect="1"/>
            </p:cNvSpPr>
            <p:nvPr/>
          </p:nvSpPr>
          <p:spPr>
            <a:xfrm>
              <a:off x="4950826" y="1025632"/>
              <a:ext cx="207290" cy="191638"/>
            </a:xfrm>
            <a:prstGeom prst="rect">
              <a:avLst/>
            </a:prstGeom>
            <a:noFill/>
          </p:spPr>
          <p:txBody>
            <a:bodyPr wrap="none" rtlCol="0" anchor="ctr">
              <a:spAutoFit/>
            </a:bodyPr>
            <a:lstStyle/>
            <a:p>
              <a:pPr algn="ctr"/>
              <a:r>
                <a:rPr lang="en-US" sz="4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02</a:t>
              </a:r>
              <a:endParaRPr lang="en-IN" sz="4400" b="1"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4D2F0F02-12E6-4EEA-AA4F-A0171F8F9E86}"/>
                </a:ext>
              </a:extLst>
            </p:cNvPr>
            <p:cNvSpPr txBox="1">
              <a:spLocks noChangeAspect="1"/>
            </p:cNvSpPr>
            <p:nvPr/>
          </p:nvSpPr>
          <p:spPr>
            <a:xfrm>
              <a:off x="336174" y="5125980"/>
              <a:ext cx="207290" cy="191638"/>
            </a:xfrm>
            <a:prstGeom prst="rect">
              <a:avLst/>
            </a:prstGeom>
            <a:noFill/>
          </p:spPr>
          <p:txBody>
            <a:bodyPr wrap="none" rtlCol="0" anchor="ctr">
              <a:spAutoFit/>
            </a:bodyPr>
            <a:lstStyle/>
            <a:p>
              <a:pPr algn="ctr"/>
              <a:r>
                <a:rPr lang="en-US" sz="44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04</a:t>
              </a:r>
              <a:endParaRPr lang="en-IN" sz="44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TextBox 65">
              <a:extLst>
                <a:ext uri="{FF2B5EF4-FFF2-40B4-BE49-F238E27FC236}">
                  <a16:creationId xmlns:a16="http://schemas.microsoft.com/office/drawing/2014/main" id="{AE5A3930-AA3D-441F-9E88-86C20B87CA14}"/>
                </a:ext>
              </a:extLst>
            </p:cNvPr>
            <p:cNvSpPr txBox="1">
              <a:spLocks noChangeAspect="1"/>
            </p:cNvSpPr>
            <p:nvPr/>
          </p:nvSpPr>
          <p:spPr>
            <a:xfrm>
              <a:off x="4844105" y="5048803"/>
              <a:ext cx="207290" cy="191638"/>
            </a:xfrm>
            <a:prstGeom prst="rect">
              <a:avLst/>
            </a:prstGeom>
            <a:noFill/>
          </p:spPr>
          <p:txBody>
            <a:bodyPr wrap="none" rtlCol="0" anchor="ctr">
              <a:spAutoFit/>
            </a:bodyPr>
            <a:lstStyle/>
            <a:p>
              <a:pPr algn="ctr"/>
              <a:r>
                <a:rPr lang="en-US"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03</a:t>
              </a:r>
              <a:endParaRPr lang="en-IN"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34" name="Straight Connector 33">
            <a:extLst>
              <a:ext uri="{FF2B5EF4-FFF2-40B4-BE49-F238E27FC236}">
                <a16:creationId xmlns:a16="http://schemas.microsoft.com/office/drawing/2014/main" id="{60EDA505-3487-4465-8B19-995C4B67D99E}"/>
              </a:ext>
            </a:extLst>
          </p:cNvPr>
          <p:cNvCxnSpPr>
            <a:cxnSpLocks/>
          </p:cNvCxnSpPr>
          <p:nvPr/>
        </p:nvCxnSpPr>
        <p:spPr>
          <a:xfrm>
            <a:off x="2896365" y="1960863"/>
            <a:ext cx="8739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82E5F57-1EF1-4AB8-B2C7-28935B752220}"/>
              </a:ext>
            </a:extLst>
          </p:cNvPr>
          <p:cNvCxnSpPr/>
          <p:nvPr/>
        </p:nvCxnSpPr>
        <p:spPr>
          <a:xfrm flipV="1">
            <a:off x="4871619" y="3316361"/>
            <a:ext cx="0" cy="852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7E390A2-CC33-4E85-BD09-E01022816A4F}"/>
              </a:ext>
            </a:extLst>
          </p:cNvPr>
          <p:cNvCxnSpPr>
            <a:cxnSpLocks/>
          </p:cNvCxnSpPr>
          <p:nvPr/>
        </p:nvCxnSpPr>
        <p:spPr>
          <a:xfrm>
            <a:off x="2675654" y="5155190"/>
            <a:ext cx="8739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6920CC2-F18F-4CE8-ADFA-08E1BC55CBEA}"/>
              </a:ext>
            </a:extLst>
          </p:cNvPr>
          <p:cNvCxnSpPr/>
          <p:nvPr/>
        </p:nvCxnSpPr>
        <p:spPr>
          <a:xfrm flipV="1">
            <a:off x="1420710" y="3377837"/>
            <a:ext cx="0" cy="852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9C24A58-0F02-4D16-8B35-0CF7E95DC1E2}"/>
              </a:ext>
            </a:extLst>
          </p:cNvPr>
          <p:cNvGrpSpPr/>
          <p:nvPr/>
        </p:nvGrpSpPr>
        <p:grpSpPr>
          <a:xfrm>
            <a:off x="5931898" y="961972"/>
            <a:ext cx="5346237" cy="1138774"/>
            <a:chOff x="8239192" y="872349"/>
            <a:chExt cx="3282770" cy="1138774"/>
          </a:xfrm>
        </p:grpSpPr>
        <p:sp>
          <p:nvSpPr>
            <p:cNvPr id="13" name="TextBox 12">
              <a:extLst>
                <a:ext uri="{FF2B5EF4-FFF2-40B4-BE49-F238E27FC236}">
                  <a16:creationId xmlns:a16="http://schemas.microsoft.com/office/drawing/2014/main" id="{2124CDA3-4D91-481A-92B0-9ABEA7910A04}"/>
                </a:ext>
              </a:extLst>
            </p:cNvPr>
            <p:cNvSpPr txBox="1"/>
            <p:nvPr/>
          </p:nvSpPr>
          <p:spPr>
            <a:xfrm>
              <a:off x="8239192" y="1272459"/>
              <a:ext cx="3282769" cy="738664"/>
            </a:xfrm>
            <a:prstGeom prst="rect">
              <a:avLst/>
            </a:prstGeom>
            <a:noFill/>
          </p:spPr>
          <p:txBody>
            <a:bodyPr wrap="square" rtlCol="0">
              <a:spAutoFit/>
            </a:bodyPr>
            <a:lstStyle/>
            <a:p>
              <a:r>
                <a:rPr lang="en-US" altLang="en-US" sz="1400" dirty="0">
                  <a:solidFill>
                    <a:schemeClr val="tx1">
                      <a:lumMod val="95000"/>
                      <a:lumOff val="5000"/>
                    </a:schemeClr>
                  </a:solidFill>
                  <a:latin typeface="Century Gothic" panose="020B0502020202020204" pitchFamily="34" charset="0"/>
                </a:rPr>
                <a:t>Focusing on entrepreneurs, start ups as well as established businesses that need professional support &amp; guidance, we take you through</a:t>
              </a:r>
              <a:r>
                <a:rPr lang="en-US" altLang="en-US" sz="1400" dirty="0">
                  <a:solidFill>
                    <a:schemeClr val="tx1">
                      <a:lumMod val="75000"/>
                      <a:lumOff val="25000"/>
                    </a:schemeClr>
                  </a:solidFill>
                  <a:latin typeface="Century Gothic" panose="020B0502020202020204" pitchFamily="34" charset="0"/>
                </a:rPr>
                <a:t> </a:t>
              </a:r>
              <a:r>
                <a:rPr lang="en-US" altLang="en-US" sz="1400" b="1" i="1" dirty="0">
                  <a:solidFill>
                    <a:srgbClr val="002060"/>
                  </a:solidFill>
                  <a:latin typeface="Century Gothic" panose="020B0502020202020204" pitchFamily="34" charset="0"/>
                </a:rPr>
                <a:t>Strategic Planning &amp; Implementation</a:t>
              </a:r>
              <a:r>
                <a:rPr lang="en-US" altLang="en-US" sz="1400" b="1" dirty="0">
                  <a:solidFill>
                    <a:srgbClr val="1A2150"/>
                  </a:solidFill>
                  <a:latin typeface="Century Gothic" panose="020B0502020202020204" pitchFamily="34" charset="0"/>
                </a:rPr>
                <a:t>.</a:t>
              </a:r>
              <a:endParaRPr lang="en-US" sz="1400" dirty="0">
                <a:solidFill>
                  <a:srgbClr val="1A2150"/>
                </a:solidFill>
                <a:latin typeface="Century Gothic" panose="020B0502020202020204" pitchFamily="34" charset="0"/>
              </a:endParaRPr>
            </a:p>
          </p:txBody>
        </p:sp>
        <p:sp>
          <p:nvSpPr>
            <p:cNvPr id="14" name="TextBox 13">
              <a:extLst>
                <a:ext uri="{FF2B5EF4-FFF2-40B4-BE49-F238E27FC236}">
                  <a16:creationId xmlns:a16="http://schemas.microsoft.com/office/drawing/2014/main" id="{1E79A53A-93CF-4F0B-AC1C-AA43268B7E5D}"/>
                </a:ext>
              </a:extLst>
            </p:cNvPr>
            <p:cNvSpPr txBox="1"/>
            <p:nvPr/>
          </p:nvSpPr>
          <p:spPr>
            <a:xfrm>
              <a:off x="8556491" y="872349"/>
              <a:ext cx="2965471" cy="400110"/>
            </a:xfrm>
            <a:prstGeom prst="rect">
              <a:avLst/>
            </a:prstGeom>
            <a:noFill/>
          </p:spPr>
          <p:txBody>
            <a:bodyPr wrap="square" rtlCol="0">
              <a:spAutoFit/>
            </a:bodyPr>
            <a:lstStyle/>
            <a:p>
              <a:endParaRPr lang="en-US" sz="2000" dirty="0">
                <a:solidFill>
                  <a:schemeClr val="tx1">
                    <a:lumMod val="75000"/>
                    <a:lumOff val="25000"/>
                  </a:schemeClr>
                </a:solidFill>
                <a:latin typeface="Century Gothic" panose="020B0502020202020204" pitchFamily="34" charset="0"/>
              </a:endParaRPr>
            </a:p>
          </p:txBody>
        </p:sp>
      </p:grpSp>
      <p:sp>
        <p:nvSpPr>
          <p:cNvPr id="70" name="Rectangle 69">
            <a:extLst>
              <a:ext uri="{FF2B5EF4-FFF2-40B4-BE49-F238E27FC236}">
                <a16:creationId xmlns:a16="http://schemas.microsoft.com/office/drawing/2014/main" id="{7D1AF8E6-1F6E-4BAD-A76B-307687E6B508}"/>
              </a:ext>
            </a:extLst>
          </p:cNvPr>
          <p:cNvSpPr/>
          <p:nvPr/>
        </p:nvSpPr>
        <p:spPr>
          <a:xfrm>
            <a:off x="5665479" y="1316463"/>
            <a:ext cx="72000" cy="7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5" name="Group 74">
            <a:extLst>
              <a:ext uri="{FF2B5EF4-FFF2-40B4-BE49-F238E27FC236}">
                <a16:creationId xmlns:a16="http://schemas.microsoft.com/office/drawing/2014/main" id="{8ACD08C0-6DB1-48C6-9176-BBAB09C21340}"/>
              </a:ext>
            </a:extLst>
          </p:cNvPr>
          <p:cNvGrpSpPr/>
          <p:nvPr/>
        </p:nvGrpSpPr>
        <p:grpSpPr>
          <a:xfrm>
            <a:off x="5665479" y="2378985"/>
            <a:ext cx="5612648" cy="1008941"/>
            <a:chOff x="7224141" y="2230995"/>
            <a:chExt cx="5612648" cy="1008941"/>
          </a:xfrm>
        </p:grpSpPr>
        <p:sp>
          <p:nvSpPr>
            <p:cNvPr id="84" name="TextBox 83">
              <a:extLst>
                <a:ext uri="{FF2B5EF4-FFF2-40B4-BE49-F238E27FC236}">
                  <a16:creationId xmlns:a16="http://schemas.microsoft.com/office/drawing/2014/main" id="{0FE28D0F-8FBA-435C-A924-A59B60B25669}"/>
                </a:ext>
              </a:extLst>
            </p:cNvPr>
            <p:cNvSpPr txBox="1"/>
            <p:nvPr/>
          </p:nvSpPr>
          <p:spPr>
            <a:xfrm>
              <a:off x="7490575" y="2285829"/>
              <a:ext cx="5346214" cy="954107"/>
            </a:xfrm>
            <a:prstGeom prst="rect">
              <a:avLst/>
            </a:prstGeom>
            <a:noFill/>
          </p:spPr>
          <p:txBody>
            <a:bodyPr wrap="square" rtlCol="0">
              <a:spAutoFit/>
            </a:bodyPr>
            <a:lstStyle/>
            <a:p>
              <a:r>
                <a:rPr lang="en-US" altLang="en-US" sz="1400" dirty="0">
                  <a:solidFill>
                    <a:schemeClr val="tx1">
                      <a:lumMod val="95000"/>
                      <a:lumOff val="5000"/>
                    </a:schemeClr>
                  </a:solidFill>
                  <a:latin typeface="Century Gothic" panose="020B0502020202020204" pitchFamily="34" charset="0"/>
                </a:rPr>
                <a:t>Understanding that successful </a:t>
              </a:r>
              <a:r>
                <a:rPr lang="en-US" altLang="en-US" sz="1400" i="1" dirty="0">
                  <a:solidFill>
                    <a:schemeClr val="tx1">
                      <a:lumMod val="95000"/>
                      <a:lumOff val="5000"/>
                    </a:schemeClr>
                  </a:solidFill>
                  <a:latin typeface="Century Gothic" panose="020B0502020202020204" pitchFamily="34" charset="0"/>
                </a:rPr>
                <a:t>execution of your strategy  </a:t>
              </a:r>
              <a:r>
                <a:rPr lang="en-US" altLang="en-US" sz="1400" dirty="0">
                  <a:solidFill>
                    <a:schemeClr val="tx1">
                      <a:lumMod val="95000"/>
                      <a:lumOff val="5000"/>
                    </a:schemeClr>
                  </a:solidFill>
                  <a:latin typeface="Century Gothic" panose="020B0502020202020204" pitchFamily="34" charset="0"/>
                </a:rPr>
                <a:t> is directly linked to the</a:t>
              </a:r>
              <a:r>
                <a:rPr lang="en-US" altLang="en-US" sz="1400" dirty="0">
                  <a:solidFill>
                    <a:schemeClr val="tx1">
                      <a:lumMod val="75000"/>
                      <a:lumOff val="25000"/>
                    </a:schemeClr>
                  </a:solidFill>
                  <a:latin typeface="Century Gothic" panose="020B0502020202020204" pitchFamily="34" charset="0"/>
                </a:rPr>
                <a:t> </a:t>
              </a:r>
              <a:r>
                <a:rPr lang="en-US" altLang="en-US" sz="1400" b="1" i="1" dirty="0">
                  <a:solidFill>
                    <a:srgbClr val="002060"/>
                  </a:solidFill>
                  <a:latin typeface="Century Gothic" panose="020B0502020202020204" pitchFamily="34" charset="0"/>
                </a:rPr>
                <a:t>Operations Process</a:t>
              </a:r>
              <a:r>
                <a:rPr lang="en-US" altLang="en-US" sz="1400" b="1" dirty="0">
                  <a:solidFill>
                    <a:srgbClr val="002060"/>
                  </a:solidFill>
                  <a:latin typeface="Century Gothic" panose="020B0502020202020204" pitchFamily="34" charset="0"/>
                </a:rPr>
                <a:t>, </a:t>
              </a:r>
              <a:r>
                <a:rPr lang="en-US" altLang="en-US" sz="1400" dirty="0">
                  <a:solidFill>
                    <a:schemeClr val="tx1">
                      <a:lumMod val="95000"/>
                      <a:lumOff val="5000"/>
                    </a:schemeClr>
                  </a:solidFill>
                  <a:latin typeface="Century Gothic" panose="020B0502020202020204" pitchFamily="34" charset="0"/>
                </a:rPr>
                <a:t>ABIS continues with you in developing the right </a:t>
              </a:r>
              <a:r>
                <a:rPr lang="en-US" altLang="en-US" sz="1400" i="1" dirty="0">
                  <a:solidFill>
                    <a:schemeClr val="tx1">
                      <a:lumMod val="95000"/>
                      <a:lumOff val="5000"/>
                    </a:schemeClr>
                  </a:solidFill>
                  <a:latin typeface="Century Gothic" panose="020B0502020202020204" pitchFamily="34" charset="0"/>
                </a:rPr>
                <a:t>Operations Inputs &amp; Outputs.</a:t>
              </a:r>
              <a:endParaRPr lang="en-US" sz="1400" dirty="0">
                <a:solidFill>
                  <a:schemeClr val="tx1">
                    <a:lumMod val="95000"/>
                    <a:lumOff val="5000"/>
                  </a:schemeClr>
                </a:solidFill>
                <a:latin typeface="Open Sans" panose="020B0606030504020204" pitchFamily="34" charset="0"/>
              </a:endParaRPr>
            </a:p>
          </p:txBody>
        </p:sp>
        <p:sp>
          <p:nvSpPr>
            <p:cNvPr id="86" name="Rectangle 85">
              <a:extLst>
                <a:ext uri="{FF2B5EF4-FFF2-40B4-BE49-F238E27FC236}">
                  <a16:creationId xmlns:a16="http://schemas.microsoft.com/office/drawing/2014/main" id="{3CBB8E0C-CBF0-47F8-B93A-D18545CD8934}"/>
                </a:ext>
              </a:extLst>
            </p:cNvPr>
            <p:cNvSpPr/>
            <p:nvPr/>
          </p:nvSpPr>
          <p:spPr>
            <a:xfrm>
              <a:off x="7224141" y="2230995"/>
              <a:ext cx="72000"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77" name="Group 76">
            <a:extLst>
              <a:ext uri="{FF2B5EF4-FFF2-40B4-BE49-F238E27FC236}">
                <a16:creationId xmlns:a16="http://schemas.microsoft.com/office/drawing/2014/main" id="{D61E25DE-8A26-4DA4-859A-8034AD3DDE7D}"/>
              </a:ext>
            </a:extLst>
          </p:cNvPr>
          <p:cNvGrpSpPr/>
          <p:nvPr/>
        </p:nvGrpSpPr>
        <p:grpSpPr>
          <a:xfrm>
            <a:off x="5665479" y="3561886"/>
            <a:ext cx="5612643" cy="840169"/>
            <a:chOff x="7229657" y="3432547"/>
            <a:chExt cx="3693451" cy="840169"/>
          </a:xfrm>
        </p:grpSpPr>
        <p:sp>
          <p:nvSpPr>
            <p:cNvPr id="90" name="TextBox 89">
              <a:extLst>
                <a:ext uri="{FF2B5EF4-FFF2-40B4-BE49-F238E27FC236}">
                  <a16:creationId xmlns:a16="http://schemas.microsoft.com/office/drawing/2014/main" id="{7B3AFF69-66F2-4DC6-92B4-AD75D3B8FE49}"/>
                </a:ext>
              </a:extLst>
            </p:cNvPr>
            <p:cNvSpPr txBox="1"/>
            <p:nvPr/>
          </p:nvSpPr>
          <p:spPr>
            <a:xfrm>
              <a:off x="7423636" y="3432547"/>
              <a:ext cx="3499472" cy="738664"/>
            </a:xfrm>
            <a:prstGeom prst="rect">
              <a:avLst/>
            </a:prstGeom>
            <a:noFill/>
          </p:spPr>
          <p:txBody>
            <a:bodyPr wrap="square" rtlCol="0">
              <a:spAutoFit/>
            </a:bodyPr>
            <a:lstStyle/>
            <a:p>
              <a:r>
                <a:rPr lang="en-US" altLang="en-US" sz="1400" b="1" i="1" dirty="0">
                  <a:solidFill>
                    <a:schemeClr val="tx1">
                      <a:lumMod val="95000"/>
                      <a:lumOff val="5000"/>
                    </a:schemeClr>
                  </a:solidFill>
                  <a:latin typeface="Century Gothic" panose="020B0502020202020204" pitchFamily="34" charset="0"/>
                </a:rPr>
                <a:t>And</a:t>
              </a:r>
              <a:r>
                <a:rPr lang="en-US" altLang="en-US" sz="1400" dirty="0">
                  <a:solidFill>
                    <a:schemeClr val="tx1">
                      <a:lumMod val="95000"/>
                      <a:lumOff val="5000"/>
                    </a:schemeClr>
                  </a:solidFill>
                  <a:latin typeface="Century Gothic" panose="020B0502020202020204" pitchFamily="34" charset="0"/>
                </a:rPr>
                <a:t>…</a:t>
              </a:r>
              <a:r>
                <a:rPr lang="en-US" altLang="en-US" sz="1400" i="1" dirty="0">
                  <a:solidFill>
                    <a:schemeClr val="tx1">
                      <a:lumMod val="95000"/>
                      <a:lumOff val="5000"/>
                    </a:schemeClr>
                  </a:solidFill>
                  <a:latin typeface="Century Gothic" panose="020B0502020202020204" pitchFamily="34" charset="0"/>
                </a:rPr>
                <a:t>So</a:t>
              </a:r>
              <a:r>
                <a:rPr lang="en-US" altLang="en-US" sz="1400" dirty="0">
                  <a:solidFill>
                    <a:schemeClr val="tx1">
                      <a:lumMod val="95000"/>
                      <a:lumOff val="5000"/>
                    </a:schemeClr>
                  </a:solidFill>
                  <a:latin typeface="Century Gothic" panose="020B0502020202020204" pitchFamily="34" charset="0"/>
                </a:rPr>
                <a:t> that you can focus on your core activities, we Continue to work with you by providing</a:t>
              </a:r>
              <a:r>
                <a:rPr lang="en-US" altLang="en-US" sz="1400" dirty="0">
                  <a:solidFill>
                    <a:schemeClr val="tx1">
                      <a:lumMod val="75000"/>
                      <a:lumOff val="25000"/>
                    </a:schemeClr>
                  </a:solidFill>
                  <a:latin typeface="Century Gothic" panose="020B0502020202020204" pitchFamily="34" charset="0"/>
                </a:rPr>
                <a:t> </a:t>
              </a:r>
              <a:r>
                <a:rPr lang="en-US" altLang="en-US" sz="1400" b="1" i="1" dirty="0">
                  <a:solidFill>
                    <a:srgbClr val="002060"/>
                  </a:solidFill>
                  <a:latin typeface="Century Gothic" panose="020B0502020202020204" pitchFamily="34" charset="0"/>
                </a:rPr>
                <a:t>BPO Services</a:t>
              </a:r>
              <a:r>
                <a:rPr lang="en-US" altLang="en-US" sz="1400" b="1" i="1" dirty="0">
                  <a:solidFill>
                    <a:srgbClr val="1A2150"/>
                  </a:solidFill>
                  <a:latin typeface="Century Gothic" panose="020B0502020202020204" pitchFamily="34" charset="0"/>
                </a:rPr>
                <a:t> </a:t>
              </a:r>
              <a:r>
                <a:rPr lang="en-US" altLang="en-US" sz="1400" i="1" dirty="0">
                  <a:solidFill>
                    <a:srgbClr val="1A2150"/>
                  </a:solidFill>
                  <a:latin typeface="Century Gothic" panose="020B0502020202020204" pitchFamily="34" charset="0"/>
                </a:rPr>
                <a:t>in </a:t>
              </a:r>
              <a:r>
                <a:rPr lang="en-US" altLang="en-US" sz="1400" b="1" i="1" dirty="0">
                  <a:solidFill>
                    <a:srgbClr val="002060"/>
                  </a:solidFill>
                  <a:latin typeface="Century Gothic" panose="020B0502020202020204" pitchFamily="34" charset="0"/>
                </a:rPr>
                <a:t>HR, Admin &amp; Accounts</a:t>
              </a:r>
              <a:r>
                <a:rPr lang="en-US" altLang="en-US" sz="1400" b="1" i="1" dirty="0">
                  <a:solidFill>
                    <a:srgbClr val="1A2150"/>
                  </a:solidFill>
                  <a:latin typeface="Century Gothic" panose="020B0502020202020204" pitchFamily="34" charset="0"/>
                </a:rPr>
                <a:t>.</a:t>
              </a:r>
              <a:endParaRPr lang="en-US" sz="1400" dirty="0">
                <a:solidFill>
                  <a:srgbClr val="1A2150"/>
                </a:solidFill>
                <a:latin typeface="Open Sans" panose="020B0606030504020204" pitchFamily="34" charset="0"/>
              </a:endParaRPr>
            </a:p>
          </p:txBody>
        </p:sp>
        <p:sp>
          <p:nvSpPr>
            <p:cNvPr id="94" name="Rectangle 93">
              <a:extLst>
                <a:ext uri="{FF2B5EF4-FFF2-40B4-BE49-F238E27FC236}">
                  <a16:creationId xmlns:a16="http://schemas.microsoft.com/office/drawing/2014/main" id="{BF420ABA-65DE-46A6-8F78-24F2D3C85309}"/>
                </a:ext>
              </a:extLst>
            </p:cNvPr>
            <p:cNvSpPr/>
            <p:nvPr/>
          </p:nvSpPr>
          <p:spPr>
            <a:xfrm>
              <a:off x="7229657" y="3513116"/>
              <a:ext cx="47380" cy="75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lumMod val="75000"/>
                    <a:lumOff val="25000"/>
                  </a:schemeClr>
                </a:solidFill>
              </a:endParaRPr>
            </a:p>
          </p:txBody>
        </p:sp>
      </p:grpSp>
      <p:grpSp>
        <p:nvGrpSpPr>
          <p:cNvPr id="71" name="Group 70">
            <a:extLst>
              <a:ext uri="{FF2B5EF4-FFF2-40B4-BE49-F238E27FC236}">
                <a16:creationId xmlns:a16="http://schemas.microsoft.com/office/drawing/2014/main" id="{BD5F1168-7FE1-4EA8-B59D-551D245E3C52}"/>
              </a:ext>
            </a:extLst>
          </p:cNvPr>
          <p:cNvGrpSpPr/>
          <p:nvPr/>
        </p:nvGrpSpPr>
        <p:grpSpPr>
          <a:xfrm>
            <a:off x="5665480" y="4858021"/>
            <a:ext cx="5612644" cy="1038007"/>
            <a:chOff x="7229657" y="4858021"/>
            <a:chExt cx="3864918" cy="1038007"/>
          </a:xfrm>
        </p:grpSpPr>
        <p:sp>
          <p:nvSpPr>
            <p:cNvPr id="96" name="TextBox 95">
              <a:extLst>
                <a:ext uri="{FF2B5EF4-FFF2-40B4-BE49-F238E27FC236}">
                  <a16:creationId xmlns:a16="http://schemas.microsoft.com/office/drawing/2014/main" id="{465FB121-14FE-4536-BEA0-4B03902FE6F5}"/>
                </a:ext>
              </a:extLst>
            </p:cNvPr>
            <p:cNvSpPr txBox="1"/>
            <p:nvPr/>
          </p:nvSpPr>
          <p:spPr>
            <a:xfrm>
              <a:off x="7432642" y="4858021"/>
              <a:ext cx="3661933" cy="954107"/>
            </a:xfrm>
            <a:prstGeom prst="rect">
              <a:avLst/>
            </a:prstGeom>
            <a:noFill/>
          </p:spPr>
          <p:txBody>
            <a:bodyPr wrap="square" rtlCol="0">
              <a:spAutoFit/>
            </a:bodyPr>
            <a:lstStyle/>
            <a:p>
              <a:r>
                <a:rPr lang="en-GB" altLang="en-US" sz="1400" dirty="0">
                  <a:solidFill>
                    <a:schemeClr val="tx1">
                      <a:lumMod val="95000"/>
                      <a:lumOff val="5000"/>
                    </a:schemeClr>
                  </a:solidFill>
                  <a:latin typeface="Century Gothic" panose="020B0502020202020204" pitchFamily="34" charset="0"/>
                </a:rPr>
                <a:t>ABIS  still goes further! We offer a range of business &amp; work related </a:t>
              </a:r>
              <a:r>
                <a:rPr lang="en-GB" altLang="en-US" sz="1400" b="1" i="1" dirty="0">
                  <a:solidFill>
                    <a:srgbClr val="002060"/>
                  </a:solidFill>
                  <a:latin typeface="Century Gothic" panose="020B0502020202020204" pitchFamily="34" charset="0"/>
                </a:rPr>
                <a:t>Training Courses</a:t>
              </a:r>
              <a:r>
                <a:rPr lang="en-GB" altLang="en-US" sz="1400" dirty="0">
                  <a:solidFill>
                    <a:srgbClr val="002060"/>
                  </a:solidFill>
                  <a:latin typeface="Century Gothic" panose="020B0502020202020204" pitchFamily="34" charset="0"/>
                </a:rPr>
                <a:t>.</a:t>
              </a:r>
              <a:r>
                <a:rPr lang="en-GB" altLang="en-US" sz="1400" dirty="0">
                  <a:solidFill>
                    <a:schemeClr val="tx1">
                      <a:lumMod val="75000"/>
                      <a:lumOff val="25000"/>
                    </a:schemeClr>
                  </a:solidFill>
                  <a:latin typeface="Century Gothic" panose="020B0502020202020204" pitchFamily="34" charset="0"/>
                </a:rPr>
                <a:t> </a:t>
              </a:r>
              <a:r>
                <a:rPr lang="en-GB" altLang="en-US" sz="1400" dirty="0">
                  <a:solidFill>
                    <a:schemeClr val="tx1">
                      <a:lumMod val="95000"/>
                      <a:lumOff val="5000"/>
                    </a:schemeClr>
                  </a:solidFill>
                  <a:latin typeface="Century Gothic" panose="020B0502020202020204" pitchFamily="34" charset="0"/>
                </a:rPr>
                <a:t>These include </a:t>
              </a:r>
              <a:r>
                <a:rPr lang="en-GB" altLang="en-US" sz="1400" i="1" dirty="0">
                  <a:solidFill>
                    <a:schemeClr val="tx1">
                      <a:lumMod val="95000"/>
                      <a:lumOff val="5000"/>
                    </a:schemeClr>
                  </a:solidFill>
                  <a:latin typeface="Century Gothic" panose="020B0502020202020204" pitchFamily="34" charset="0"/>
                </a:rPr>
                <a:t>Business Enterprise &amp; Business Start Ups; Business Admin; Company &amp; Individual Upskilling Solutions; Data Protection; Digital Marketing</a:t>
              </a:r>
              <a:endParaRPr lang="en-US" sz="1400" dirty="0">
                <a:solidFill>
                  <a:schemeClr val="tx1">
                    <a:lumMod val="95000"/>
                    <a:lumOff val="5000"/>
                  </a:schemeClr>
                </a:solidFill>
                <a:latin typeface="Open Sans" panose="020B0606030504020204" pitchFamily="34" charset="0"/>
              </a:endParaRPr>
            </a:p>
          </p:txBody>
        </p:sp>
        <p:sp>
          <p:nvSpPr>
            <p:cNvPr id="98" name="Rectangle 97">
              <a:extLst>
                <a:ext uri="{FF2B5EF4-FFF2-40B4-BE49-F238E27FC236}">
                  <a16:creationId xmlns:a16="http://schemas.microsoft.com/office/drawing/2014/main" id="{E7DB4303-1BDA-487C-94B9-6FBB30F85A45}"/>
                </a:ext>
              </a:extLst>
            </p:cNvPr>
            <p:cNvSpPr/>
            <p:nvPr/>
          </p:nvSpPr>
          <p:spPr>
            <a:xfrm>
              <a:off x="7229657" y="5140028"/>
              <a:ext cx="49580" cy="75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7" name="Rectangle 5">
            <a:extLst>
              <a:ext uri="{FF2B5EF4-FFF2-40B4-BE49-F238E27FC236}">
                <a16:creationId xmlns:a16="http://schemas.microsoft.com/office/drawing/2014/main" id="{BDCF9BB6-6D46-414C-86BF-8DBBC74197FA}"/>
              </a:ext>
            </a:extLst>
          </p:cNvPr>
          <p:cNvSpPr>
            <a:spLocks noGrp="1" noChangeArrowheads="1"/>
          </p:cNvSpPr>
          <p:nvPr>
            <p:ph type="title"/>
          </p:nvPr>
        </p:nvSpPr>
        <p:spPr>
          <a:xfrm>
            <a:off x="1090987" y="124097"/>
            <a:ext cx="7772400" cy="1066800"/>
          </a:xfrm>
        </p:spPr>
        <p:txBody>
          <a:bodyPr/>
          <a:lstStyle/>
          <a:p>
            <a:pPr eaLnBrk="1" hangingPunct="1"/>
            <a:r>
              <a:rPr lang="en-GB" altLang="en-US" sz="45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How We Do It</a:t>
            </a:r>
            <a:r>
              <a:rPr lang="en-GB" altLang="en-US" sz="36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a:t>
            </a:r>
            <a:endParaRPr lang="en-US" altLang="en-US" sz="3600" dirty="0">
              <a:solidFill>
                <a:srgbClr val="333399"/>
              </a:solidFill>
              <a:latin typeface="Century Gothic" panose="020B0502020202020204" pitchFamily="34" charset="0"/>
              <a:ea typeface="Microsoft JhengHei" panose="020B0604030504040204" pitchFamily="34" charset="-120"/>
            </a:endParaRPr>
          </a:p>
        </p:txBody>
      </p:sp>
    </p:spTree>
    <p:extLst>
      <p:ext uri="{BB962C8B-B14F-4D97-AF65-F5344CB8AC3E}">
        <p14:creationId xmlns:p14="http://schemas.microsoft.com/office/powerpoint/2010/main" val="55844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a:extLst>
              <a:ext uri="{FF2B5EF4-FFF2-40B4-BE49-F238E27FC236}">
                <a16:creationId xmlns:a16="http://schemas.microsoft.com/office/drawing/2014/main" id="{D396FDA0-D568-3348-855E-C7479E2B7978}"/>
              </a:ext>
            </a:extLst>
          </p:cNvPr>
          <p:cNvSpPr>
            <a:spLocks noGrp="1" noChangeArrowheads="1"/>
          </p:cNvSpPr>
          <p:nvPr>
            <p:ph type="title"/>
          </p:nvPr>
        </p:nvSpPr>
        <p:spPr>
          <a:xfrm>
            <a:off x="1905000" y="38042"/>
            <a:ext cx="7772400" cy="1066800"/>
          </a:xfrm>
        </p:spPr>
        <p:txBody>
          <a:bodyPr/>
          <a:lstStyle/>
          <a:p>
            <a:pPr algn="ctr" eaLnBrk="1" hangingPunct="1"/>
            <a:r>
              <a:rPr lang="en-GB" altLang="en-US" sz="4500" b="1" dirty="0">
                <a:solidFill>
                  <a:srgbClr val="BC300A"/>
                </a:solidFill>
                <a:latin typeface="Century Gothic" panose="020B0502020202020204" pitchFamily="34" charset="0"/>
                <a:ea typeface="ＭＳ Ｐゴシック" panose="020B0600070205080204" pitchFamily="34" charset="-128"/>
                <a:cs typeface="Arial" panose="020B0604020202020204" pitchFamily="34" charset="0"/>
              </a:rPr>
              <a:t>Strategy</a:t>
            </a:r>
            <a:endParaRPr lang="en-US" altLang="en-US" sz="3600" dirty="0">
              <a:solidFill>
                <a:srgbClr val="BC300A"/>
              </a:solidFill>
              <a:latin typeface="Century Gothic" panose="020B0502020202020204" pitchFamily="34" charset="0"/>
              <a:ea typeface="Microsoft JhengHei" panose="020B0604030504040204" pitchFamily="34" charset="-120"/>
            </a:endParaRPr>
          </a:p>
        </p:txBody>
      </p:sp>
      <p:sp>
        <p:nvSpPr>
          <p:cNvPr id="22530" name="TextBox 6">
            <a:extLst>
              <a:ext uri="{FF2B5EF4-FFF2-40B4-BE49-F238E27FC236}">
                <a16:creationId xmlns:a16="http://schemas.microsoft.com/office/drawing/2014/main" id="{2C66319F-5830-7D49-A60B-185791EF2C7C}"/>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69B2157-3A52-3E41-A54D-50A70B26543D}" type="slidenum">
              <a:rPr lang="en-GB" altLang="en-US" sz="1400"/>
              <a:pPr eaLnBrk="1" hangingPunct="1"/>
              <a:t>4</a:t>
            </a:fld>
            <a:endParaRPr lang="en-GB" altLang="en-US" sz="1400"/>
          </a:p>
        </p:txBody>
      </p:sp>
      <p:grpSp>
        <p:nvGrpSpPr>
          <p:cNvPr id="2" name="Group 1">
            <a:extLst>
              <a:ext uri="{FF2B5EF4-FFF2-40B4-BE49-F238E27FC236}">
                <a16:creationId xmlns:a16="http://schemas.microsoft.com/office/drawing/2014/main" id="{0D739877-E155-D64F-9086-D281EA41A3C4}"/>
              </a:ext>
            </a:extLst>
          </p:cNvPr>
          <p:cNvGrpSpPr/>
          <p:nvPr/>
        </p:nvGrpSpPr>
        <p:grpSpPr>
          <a:xfrm>
            <a:off x="3666066" y="1644526"/>
            <a:ext cx="4859867" cy="3824723"/>
            <a:chOff x="1207852" y="1857712"/>
            <a:chExt cx="4906531" cy="4292382"/>
          </a:xfrm>
        </p:grpSpPr>
        <p:grpSp>
          <p:nvGrpSpPr>
            <p:cNvPr id="6" name="Group 5">
              <a:extLst>
                <a:ext uri="{FF2B5EF4-FFF2-40B4-BE49-F238E27FC236}">
                  <a16:creationId xmlns:a16="http://schemas.microsoft.com/office/drawing/2014/main" id="{383382C1-F391-A74E-B52B-258369867E16}"/>
                </a:ext>
              </a:extLst>
            </p:cNvPr>
            <p:cNvGrpSpPr/>
            <p:nvPr/>
          </p:nvGrpSpPr>
          <p:grpSpPr>
            <a:xfrm>
              <a:off x="1207852" y="1857712"/>
              <a:ext cx="4906531" cy="4292382"/>
              <a:chOff x="774230" y="834529"/>
              <a:chExt cx="5931370" cy="5188942"/>
            </a:xfrm>
          </p:grpSpPr>
          <p:grpSp>
            <p:nvGrpSpPr>
              <p:cNvPr id="8" name="Group 7">
                <a:extLst>
                  <a:ext uri="{FF2B5EF4-FFF2-40B4-BE49-F238E27FC236}">
                    <a16:creationId xmlns:a16="http://schemas.microsoft.com/office/drawing/2014/main" id="{C5823853-ED98-1E48-A693-BB147EAC9024}"/>
                  </a:ext>
                </a:extLst>
              </p:cNvPr>
              <p:cNvGrpSpPr/>
              <p:nvPr/>
            </p:nvGrpSpPr>
            <p:grpSpPr>
              <a:xfrm>
                <a:off x="774230" y="834529"/>
                <a:ext cx="5931370" cy="5188942"/>
                <a:chOff x="1207852" y="1193006"/>
                <a:chExt cx="4679950" cy="4094163"/>
              </a:xfrm>
            </p:grpSpPr>
            <p:sp>
              <p:nvSpPr>
                <p:cNvPr id="17" name="Freeform 22">
                  <a:extLst>
                    <a:ext uri="{FF2B5EF4-FFF2-40B4-BE49-F238E27FC236}">
                      <a16:creationId xmlns:a16="http://schemas.microsoft.com/office/drawing/2014/main" id="{36DF6A3D-D502-474D-A851-E8BF67BA9B6A}"/>
                    </a:ext>
                  </a:extLst>
                </p:cNvPr>
                <p:cNvSpPr>
                  <a:spLocks/>
                </p:cNvSpPr>
                <p:nvPr/>
              </p:nvSpPr>
              <p:spPr bwMode="auto">
                <a:xfrm>
                  <a:off x="1385652" y="1193006"/>
                  <a:ext cx="2870200" cy="3633788"/>
                </a:xfrm>
                <a:custGeom>
                  <a:avLst/>
                  <a:gdLst>
                    <a:gd name="T0" fmla="*/ 308 w 761"/>
                    <a:gd name="T1" fmla="*/ 646 h 963"/>
                    <a:gd name="T2" fmla="*/ 593 w 761"/>
                    <a:gd name="T3" fmla="*/ 530 h 963"/>
                    <a:gd name="T4" fmla="*/ 643 w 761"/>
                    <a:gd name="T5" fmla="*/ 548 h 963"/>
                    <a:gd name="T6" fmla="*/ 752 w 761"/>
                    <a:gd name="T7" fmla="*/ 712 h 963"/>
                    <a:gd name="T8" fmla="*/ 748 w 761"/>
                    <a:gd name="T9" fmla="*/ 519 h 963"/>
                    <a:gd name="T10" fmla="*/ 599 w 761"/>
                    <a:gd name="T11" fmla="*/ 21 h 963"/>
                    <a:gd name="T12" fmla="*/ 536 w 761"/>
                    <a:gd name="T13" fmla="*/ 34 h 963"/>
                    <a:gd name="T14" fmla="*/ 0 w 761"/>
                    <a:gd name="T15" fmla="*/ 963 h 963"/>
                    <a:gd name="T16" fmla="*/ 308 w 761"/>
                    <a:gd name="T17" fmla="*/ 6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963">
                      <a:moveTo>
                        <a:pt x="308" y="646"/>
                      </a:moveTo>
                      <a:cubicBezTo>
                        <a:pt x="421" y="555"/>
                        <a:pt x="517" y="516"/>
                        <a:pt x="593" y="530"/>
                      </a:cubicBezTo>
                      <a:cubicBezTo>
                        <a:pt x="611" y="533"/>
                        <a:pt x="627" y="539"/>
                        <a:pt x="643" y="548"/>
                      </a:cubicBezTo>
                      <a:cubicBezTo>
                        <a:pt x="707" y="575"/>
                        <a:pt x="752" y="638"/>
                        <a:pt x="752" y="712"/>
                      </a:cubicBezTo>
                      <a:cubicBezTo>
                        <a:pt x="761" y="661"/>
                        <a:pt x="760" y="596"/>
                        <a:pt x="748" y="519"/>
                      </a:cubicBezTo>
                      <a:cubicBezTo>
                        <a:pt x="720" y="341"/>
                        <a:pt x="656" y="158"/>
                        <a:pt x="599" y="21"/>
                      </a:cubicBezTo>
                      <a:cubicBezTo>
                        <a:pt x="579" y="0"/>
                        <a:pt x="553" y="5"/>
                        <a:pt x="536" y="34"/>
                      </a:cubicBezTo>
                      <a:cubicBezTo>
                        <a:pt x="0" y="963"/>
                        <a:pt x="0" y="963"/>
                        <a:pt x="0" y="963"/>
                      </a:cubicBezTo>
                      <a:cubicBezTo>
                        <a:pt x="84" y="858"/>
                        <a:pt x="191" y="740"/>
                        <a:pt x="308" y="646"/>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23">
                  <a:extLst>
                    <a:ext uri="{FF2B5EF4-FFF2-40B4-BE49-F238E27FC236}">
                      <a16:creationId xmlns:a16="http://schemas.microsoft.com/office/drawing/2014/main" id="{29611866-CFA8-0043-B721-5641651700B7}"/>
                    </a:ext>
                  </a:extLst>
                </p:cNvPr>
                <p:cNvSpPr>
                  <a:spLocks/>
                </p:cNvSpPr>
                <p:nvPr/>
              </p:nvSpPr>
              <p:spPr bwMode="auto">
                <a:xfrm>
                  <a:off x="3214452" y="1589881"/>
                  <a:ext cx="2673350" cy="3678238"/>
                </a:xfrm>
                <a:custGeom>
                  <a:avLst/>
                  <a:gdLst>
                    <a:gd name="T0" fmla="*/ 236 w 709"/>
                    <a:gd name="T1" fmla="*/ 716 h 975"/>
                    <a:gd name="T2" fmla="*/ 196 w 709"/>
                    <a:gd name="T3" fmla="*/ 751 h 975"/>
                    <a:gd name="T4" fmla="*/ 88 w 709"/>
                    <a:gd name="T5" fmla="*/ 786 h 975"/>
                    <a:gd name="T6" fmla="*/ 0 w 709"/>
                    <a:gd name="T7" fmla="*/ 763 h 975"/>
                    <a:gd name="T8" fmla="*/ 169 w 709"/>
                    <a:gd name="T9" fmla="*/ 856 h 975"/>
                    <a:gd name="T10" fmla="*/ 682 w 709"/>
                    <a:gd name="T11" fmla="*/ 975 h 975"/>
                    <a:gd name="T12" fmla="*/ 694 w 709"/>
                    <a:gd name="T13" fmla="*/ 917 h 975"/>
                    <a:gd name="T14" fmla="*/ 164 w 709"/>
                    <a:gd name="T15" fmla="*/ 0 h 975"/>
                    <a:gd name="T16" fmla="*/ 279 w 709"/>
                    <a:gd name="T17" fmla="*/ 411 h 975"/>
                    <a:gd name="T18" fmla="*/ 236 w 709"/>
                    <a:gd name="T19" fmla="*/ 716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975">
                      <a:moveTo>
                        <a:pt x="236" y="716"/>
                      </a:moveTo>
                      <a:cubicBezTo>
                        <a:pt x="225" y="730"/>
                        <a:pt x="211" y="741"/>
                        <a:pt x="196" y="751"/>
                      </a:cubicBezTo>
                      <a:cubicBezTo>
                        <a:pt x="166" y="773"/>
                        <a:pt x="129" y="786"/>
                        <a:pt x="88" y="786"/>
                      </a:cubicBezTo>
                      <a:cubicBezTo>
                        <a:pt x="56" y="786"/>
                        <a:pt x="26" y="778"/>
                        <a:pt x="0" y="763"/>
                      </a:cubicBezTo>
                      <a:cubicBezTo>
                        <a:pt x="40" y="797"/>
                        <a:pt x="97" y="828"/>
                        <a:pt x="169" y="856"/>
                      </a:cubicBezTo>
                      <a:cubicBezTo>
                        <a:pt x="341" y="922"/>
                        <a:pt x="535" y="957"/>
                        <a:pt x="682" y="975"/>
                      </a:cubicBezTo>
                      <a:cubicBezTo>
                        <a:pt x="703" y="966"/>
                        <a:pt x="709" y="943"/>
                        <a:pt x="694" y="917"/>
                      </a:cubicBezTo>
                      <a:cubicBezTo>
                        <a:pt x="164" y="0"/>
                        <a:pt x="164" y="0"/>
                        <a:pt x="164" y="0"/>
                      </a:cubicBezTo>
                      <a:cubicBezTo>
                        <a:pt x="211" y="123"/>
                        <a:pt x="257" y="268"/>
                        <a:pt x="279" y="411"/>
                      </a:cubicBezTo>
                      <a:cubicBezTo>
                        <a:pt x="301" y="555"/>
                        <a:pt x="287" y="657"/>
                        <a:pt x="236" y="716"/>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24">
                  <a:extLst>
                    <a:ext uri="{FF2B5EF4-FFF2-40B4-BE49-F238E27FC236}">
                      <a16:creationId xmlns:a16="http://schemas.microsoft.com/office/drawing/2014/main" id="{F924818C-2C11-F249-981C-236CE928D88B}"/>
                    </a:ext>
                  </a:extLst>
                </p:cNvPr>
                <p:cNvSpPr>
                  <a:spLocks/>
                </p:cNvSpPr>
                <p:nvPr/>
              </p:nvSpPr>
              <p:spPr bwMode="auto">
                <a:xfrm>
                  <a:off x="1207852" y="3298031"/>
                  <a:ext cx="4268788" cy="1989138"/>
                </a:xfrm>
                <a:custGeom>
                  <a:avLst/>
                  <a:gdLst>
                    <a:gd name="T0" fmla="*/ 452 w 1132"/>
                    <a:gd name="T1" fmla="*/ 229 h 527"/>
                    <a:gd name="T2" fmla="*/ 443 w 1132"/>
                    <a:gd name="T3" fmla="*/ 177 h 527"/>
                    <a:gd name="T4" fmla="*/ 442 w 1132"/>
                    <a:gd name="T5" fmla="*/ 155 h 527"/>
                    <a:gd name="T6" fmla="*/ 530 w 1132"/>
                    <a:gd name="T7" fmla="*/ 0 h 527"/>
                    <a:gd name="T8" fmla="*/ 365 w 1132"/>
                    <a:gd name="T9" fmla="*/ 101 h 527"/>
                    <a:gd name="T10" fmla="*/ 5 w 1132"/>
                    <a:gd name="T11" fmla="*/ 484 h 527"/>
                    <a:gd name="T12" fmla="*/ 49 w 1132"/>
                    <a:gd name="T13" fmla="*/ 527 h 527"/>
                    <a:gd name="T14" fmla="*/ 1132 w 1132"/>
                    <a:gd name="T15" fmla="*/ 527 h 527"/>
                    <a:gd name="T16" fmla="*/ 696 w 1132"/>
                    <a:gd name="T17" fmla="*/ 418 h 527"/>
                    <a:gd name="T18" fmla="*/ 452 w 1132"/>
                    <a:gd name="T19" fmla="*/ 22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2" h="527">
                      <a:moveTo>
                        <a:pt x="452" y="229"/>
                      </a:moveTo>
                      <a:cubicBezTo>
                        <a:pt x="446" y="212"/>
                        <a:pt x="443" y="195"/>
                        <a:pt x="443" y="177"/>
                      </a:cubicBezTo>
                      <a:cubicBezTo>
                        <a:pt x="442" y="169"/>
                        <a:pt x="442" y="162"/>
                        <a:pt x="442" y="155"/>
                      </a:cubicBezTo>
                      <a:cubicBezTo>
                        <a:pt x="442" y="89"/>
                        <a:pt x="477" y="31"/>
                        <a:pt x="530" y="0"/>
                      </a:cubicBezTo>
                      <a:cubicBezTo>
                        <a:pt x="481" y="18"/>
                        <a:pt x="426" y="52"/>
                        <a:pt x="365" y="101"/>
                      </a:cubicBezTo>
                      <a:cubicBezTo>
                        <a:pt x="222" y="216"/>
                        <a:pt x="95" y="366"/>
                        <a:pt x="5" y="484"/>
                      </a:cubicBezTo>
                      <a:cubicBezTo>
                        <a:pt x="0" y="509"/>
                        <a:pt x="17" y="527"/>
                        <a:pt x="49" y="527"/>
                      </a:cubicBezTo>
                      <a:cubicBezTo>
                        <a:pt x="1132" y="527"/>
                        <a:pt x="1132" y="527"/>
                        <a:pt x="1132" y="527"/>
                      </a:cubicBezTo>
                      <a:cubicBezTo>
                        <a:pt x="998" y="506"/>
                        <a:pt x="839" y="473"/>
                        <a:pt x="696" y="418"/>
                      </a:cubicBezTo>
                      <a:cubicBezTo>
                        <a:pt x="560" y="366"/>
                        <a:pt x="478" y="302"/>
                        <a:pt x="452" y="229"/>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9" name="Freeform 37">
                <a:extLst>
                  <a:ext uri="{FF2B5EF4-FFF2-40B4-BE49-F238E27FC236}">
                    <a16:creationId xmlns:a16="http://schemas.microsoft.com/office/drawing/2014/main" id="{5BAAB4E8-11DF-5F42-B4FA-FE568A859E69}"/>
                  </a:ext>
                </a:extLst>
              </p:cNvPr>
              <p:cNvSpPr>
                <a:spLocks noEditPoints="1"/>
              </p:cNvSpPr>
              <p:nvPr/>
            </p:nvSpPr>
            <p:spPr bwMode="auto">
              <a:xfrm>
                <a:off x="5710143" y="5129731"/>
                <a:ext cx="536126" cy="558150"/>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10" name="Freeform 6">
                <a:extLst>
                  <a:ext uri="{FF2B5EF4-FFF2-40B4-BE49-F238E27FC236}">
                    <a16:creationId xmlns:a16="http://schemas.microsoft.com/office/drawing/2014/main" id="{98FBC24D-9131-5049-AAC0-D1BB2F6C6633}"/>
                  </a:ext>
                </a:extLst>
              </p:cNvPr>
              <p:cNvSpPr>
                <a:spLocks noEditPoints="1"/>
              </p:cNvSpPr>
              <p:nvPr/>
            </p:nvSpPr>
            <p:spPr bwMode="auto">
              <a:xfrm>
                <a:off x="1203083" y="5408806"/>
                <a:ext cx="459331" cy="459098"/>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nvGrpSpPr>
              <p:cNvPr id="11" name="Group 10">
                <a:extLst>
                  <a:ext uri="{FF2B5EF4-FFF2-40B4-BE49-F238E27FC236}">
                    <a16:creationId xmlns:a16="http://schemas.microsoft.com/office/drawing/2014/main" id="{09C18BD6-A204-DC47-AE83-E8348B47BBDB}"/>
                  </a:ext>
                </a:extLst>
              </p:cNvPr>
              <p:cNvGrpSpPr/>
              <p:nvPr/>
            </p:nvGrpSpPr>
            <p:grpSpPr>
              <a:xfrm>
                <a:off x="3431074" y="1366310"/>
                <a:ext cx="505074" cy="415978"/>
                <a:chOff x="3040063" y="2486025"/>
                <a:chExt cx="3779838" cy="3113087"/>
              </a:xfrm>
              <a:solidFill>
                <a:schemeClr val="bg1"/>
              </a:solidFill>
            </p:grpSpPr>
            <p:sp>
              <p:nvSpPr>
                <p:cNvPr id="15" name="Freeform 21">
                  <a:extLst>
                    <a:ext uri="{FF2B5EF4-FFF2-40B4-BE49-F238E27FC236}">
                      <a16:creationId xmlns:a16="http://schemas.microsoft.com/office/drawing/2014/main" id="{90B60552-9E2C-7F49-B592-F685F664BEA9}"/>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sp>
              <p:nvSpPr>
                <p:cNvPr id="16" name="Freeform 22">
                  <a:extLst>
                    <a:ext uri="{FF2B5EF4-FFF2-40B4-BE49-F238E27FC236}">
                      <a16:creationId xmlns:a16="http://schemas.microsoft.com/office/drawing/2014/main" id="{2EA3889E-A27D-C842-B71E-841AC22226E1}"/>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ndParaRPr>
                </a:p>
              </p:txBody>
            </p:sp>
          </p:grpSp>
          <p:sp>
            <p:nvSpPr>
              <p:cNvPr id="12" name="TextBox 11">
                <a:extLst>
                  <a:ext uri="{FF2B5EF4-FFF2-40B4-BE49-F238E27FC236}">
                    <a16:creationId xmlns:a16="http://schemas.microsoft.com/office/drawing/2014/main" id="{A164379C-4948-5845-BD44-D36B6976284C}"/>
                  </a:ext>
                </a:extLst>
              </p:cNvPr>
              <p:cNvSpPr txBox="1"/>
              <p:nvPr/>
            </p:nvSpPr>
            <p:spPr>
              <a:xfrm>
                <a:off x="3090860" y="2103240"/>
                <a:ext cx="1121015" cy="1118444"/>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Corporate Strategy .</a:t>
                </a:r>
                <a:endParaRPr lang="en-GB" sz="1200" dirty="0">
                  <a:solidFill>
                    <a:schemeClr val="bg1"/>
                  </a:solidFill>
                </a:endParaRPr>
              </a:p>
            </p:txBody>
          </p:sp>
          <p:sp>
            <p:nvSpPr>
              <p:cNvPr id="13" name="TextBox 12">
                <a:extLst>
                  <a:ext uri="{FF2B5EF4-FFF2-40B4-BE49-F238E27FC236}">
                    <a16:creationId xmlns:a16="http://schemas.microsoft.com/office/drawing/2014/main" id="{3CB6015F-46FA-7F47-B646-B53B5FAC3945}"/>
                  </a:ext>
                </a:extLst>
              </p:cNvPr>
              <p:cNvSpPr txBox="1"/>
              <p:nvPr/>
            </p:nvSpPr>
            <p:spPr>
              <a:xfrm>
                <a:off x="4546026" y="4514576"/>
                <a:ext cx="1334074" cy="632506"/>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Business Strategy.</a:t>
                </a:r>
                <a:endParaRPr lang="en-GB" sz="1200" dirty="0">
                  <a:solidFill>
                    <a:schemeClr val="bg1"/>
                  </a:solidFill>
                </a:endParaRPr>
              </a:p>
            </p:txBody>
          </p:sp>
          <p:sp>
            <p:nvSpPr>
              <p:cNvPr id="14" name="TextBox 13">
                <a:extLst>
                  <a:ext uri="{FF2B5EF4-FFF2-40B4-BE49-F238E27FC236}">
                    <a16:creationId xmlns:a16="http://schemas.microsoft.com/office/drawing/2014/main" id="{A2C938E7-DD3F-844A-86D8-C248071136D8}"/>
                  </a:ext>
                </a:extLst>
              </p:cNvPr>
              <p:cNvSpPr txBox="1"/>
              <p:nvPr/>
            </p:nvSpPr>
            <p:spPr>
              <a:xfrm>
                <a:off x="1653403" y="4514576"/>
                <a:ext cx="1334074" cy="632506"/>
              </a:xfrm>
              <a:prstGeom prst="rect">
                <a:avLst/>
              </a:prstGeom>
              <a:noFill/>
            </p:spPr>
            <p:txBody>
              <a:bodyPr wrap="square" rtlCol="0">
                <a:spAutoFit/>
              </a:bodyPr>
              <a:lstStyle/>
              <a:p>
                <a:pPr algn="ctr"/>
                <a:r>
                  <a:rPr lang="en-GB" sz="1200" dirty="0">
                    <a:solidFill>
                      <a:schemeClr val="bg1"/>
                    </a:solidFill>
                    <a:latin typeface="Open Sans" panose="020B0606030504020204" pitchFamily="34" charset="0"/>
                  </a:rPr>
                  <a:t>Functional Strategy</a:t>
                </a:r>
                <a:endParaRPr lang="en-GB" sz="1200" dirty="0">
                  <a:solidFill>
                    <a:schemeClr val="bg1"/>
                  </a:solidFill>
                </a:endParaRPr>
              </a:p>
            </p:txBody>
          </p:sp>
        </p:grpSp>
        <p:grpSp>
          <p:nvGrpSpPr>
            <p:cNvPr id="20" name="Group 19">
              <a:extLst>
                <a:ext uri="{FF2B5EF4-FFF2-40B4-BE49-F238E27FC236}">
                  <a16:creationId xmlns:a16="http://schemas.microsoft.com/office/drawing/2014/main" id="{3A97B9EA-E917-D948-B55A-9252E77D0172}"/>
                </a:ext>
              </a:extLst>
            </p:cNvPr>
            <p:cNvGrpSpPr/>
            <p:nvPr/>
          </p:nvGrpSpPr>
          <p:grpSpPr>
            <a:xfrm>
              <a:off x="2998795" y="3952223"/>
              <a:ext cx="1357014" cy="1357014"/>
              <a:chOff x="1211994" y="1112191"/>
              <a:chExt cx="1357014" cy="1357014"/>
            </a:xfrm>
          </p:grpSpPr>
          <p:sp>
            <p:nvSpPr>
              <p:cNvPr id="21" name="Oval 20">
                <a:extLst>
                  <a:ext uri="{FF2B5EF4-FFF2-40B4-BE49-F238E27FC236}">
                    <a16:creationId xmlns:a16="http://schemas.microsoft.com/office/drawing/2014/main" id="{CCCFA561-D6C1-9844-B707-1B76531A855F}"/>
                  </a:ext>
                </a:extLst>
              </p:cNvPr>
              <p:cNvSpPr/>
              <p:nvPr/>
            </p:nvSpPr>
            <p:spPr>
              <a:xfrm>
                <a:off x="1211994" y="1112191"/>
                <a:ext cx="1357014" cy="1357014"/>
              </a:xfrm>
              <a:prstGeom prst="ellipse">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559EF684-679F-6642-AFAA-489D17A50491}"/>
                  </a:ext>
                </a:extLst>
              </p:cNvPr>
              <p:cNvSpPr txBox="1"/>
              <p:nvPr/>
            </p:nvSpPr>
            <p:spPr>
              <a:xfrm>
                <a:off x="1410724" y="1310921"/>
                <a:ext cx="959554" cy="959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1600" kern="1200" dirty="0"/>
                  <a:t>Strategy</a:t>
                </a:r>
              </a:p>
            </p:txBody>
          </p:sp>
        </p:grpSp>
      </p:grpSp>
    </p:spTree>
    <p:extLst>
      <p:ext uri="{BB962C8B-B14F-4D97-AF65-F5344CB8AC3E}">
        <p14:creationId xmlns:p14="http://schemas.microsoft.com/office/powerpoint/2010/main" val="793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583D19-A18E-4E4E-95B4-D85D4ACA7219}"/>
              </a:ext>
            </a:extLst>
          </p:cNvPr>
          <p:cNvGrpSpPr/>
          <p:nvPr/>
        </p:nvGrpSpPr>
        <p:grpSpPr>
          <a:xfrm>
            <a:off x="3385079" y="2849858"/>
            <a:ext cx="5421842" cy="2346534"/>
            <a:chOff x="3415375" y="1844066"/>
            <a:chExt cx="5421842" cy="2346534"/>
          </a:xfrm>
        </p:grpSpPr>
        <p:grpSp>
          <p:nvGrpSpPr>
            <p:cNvPr id="25" name="Group 24">
              <a:extLst>
                <a:ext uri="{FF2B5EF4-FFF2-40B4-BE49-F238E27FC236}">
                  <a16:creationId xmlns:a16="http://schemas.microsoft.com/office/drawing/2014/main" id="{EABDD2BE-8843-4C79-A11F-FF6DBAF5F963}"/>
                </a:ext>
              </a:extLst>
            </p:cNvPr>
            <p:cNvGrpSpPr/>
            <p:nvPr/>
          </p:nvGrpSpPr>
          <p:grpSpPr>
            <a:xfrm>
              <a:off x="3415375" y="1844066"/>
              <a:ext cx="5421842" cy="2295488"/>
              <a:chOff x="3255962" y="1749245"/>
              <a:chExt cx="5676900" cy="2403475"/>
            </a:xfrm>
          </p:grpSpPr>
          <p:sp>
            <p:nvSpPr>
              <p:cNvPr id="5" name="Freeform 5">
                <a:extLst>
                  <a:ext uri="{FF2B5EF4-FFF2-40B4-BE49-F238E27FC236}">
                    <a16:creationId xmlns:a16="http://schemas.microsoft.com/office/drawing/2014/main" id="{557FD1F3-9A73-4C8F-B399-0C791FAEB7A9}"/>
                  </a:ext>
                </a:extLst>
              </p:cNvPr>
              <p:cNvSpPr>
                <a:spLocks/>
              </p:cNvSpPr>
              <p:nvPr/>
            </p:nvSpPr>
            <p:spPr bwMode="auto">
              <a:xfrm>
                <a:off x="3875087" y="2115958"/>
                <a:ext cx="4730750" cy="792163"/>
              </a:xfrm>
              <a:custGeom>
                <a:avLst/>
                <a:gdLst>
                  <a:gd name="T0" fmla="*/ 54 w 1255"/>
                  <a:gd name="T1" fmla="*/ 204 h 210"/>
                  <a:gd name="T2" fmla="*/ 0 w 1255"/>
                  <a:gd name="T3" fmla="*/ 173 h 210"/>
                  <a:gd name="T4" fmla="*/ 1020 w 1255"/>
                  <a:gd name="T5" fmla="*/ 6 h 210"/>
                  <a:gd name="T6" fmla="*/ 1255 w 1255"/>
                  <a:gd name="T7" fmla="*/ 143 h 210"/>
                  <a:gd name="T8" fmla="*/ 604 w 1255"/>
                  <a:gd name="T9" fmla="*/ 210 h 210"/>
                  <a:gd name="T10" fmla="*/ 54 w 1255"/>
                  <a:gd name="T11" fmla="*/ 204 h 210"/>
                </a:gdLst>
                <a:ahLst/>
                <a:cxnLst>
                  <a:cxn ang="0">
                    <a:pos x="T0" y="T1"/>
                  </a:cxn>
                  <a:cxn ang="0">
                    <a:pos x="T2" y="T3"/>
                  </a:cxn>
                  <a:cxn ang="0">
                    <a:pos x="T4" y="T5"/>
                  </a:cxn>
                  <a:cxn ang="0">
                    <a:pos x="T6" y="T7"/>
                  </a:cxn>
                  <a:cxn ang="0">
                    <a:pos x="T8" y="T9"/>
                  </a:cxn>
                  <a:cxn ang="0">
                    <a:pos x="T10" y="T11"/>
                  </a:cxn>
                </a:cxnLst>
                <a:rect l="0" t="0" r="r" b="b"/>
                <a:pathLst>
                  <a:path w="1255" h="210">
                    <a:moveTo>
                      <a:pt x="54" y="204"/>
                    </a:moveTo>
                    <a:cubicBezTo>
                      <a:pt x="0" y="173"/>
                      <a:pt x="0" y="173"/>
                      <a:pt x="0" y="173"/>
                    </a:cubicBezTo>
                    <a:cubicBezTo>
                      <a:pt x="0" y="173"/>
                      <a:pt x="648" y="0"/>
                      <a:pt x="1020" y="6"/>
                    </a:cubicBezTo>
                    <a:cubicBezTo>
                      <a:pt x="1255" y="143"/>
                      <a:pt x="1255" y="143"/>
                      <a:pt x="1255" y="143"/>
                    </a:cubicBezTo>
                    <a:cubicBezTo>
                      <a:pt x="1255" y="143"/>
                      <a:pt x="759" y="142"/>
                      <a:pt x="604" y="210"/>
                    </a:cubicBezTo>
                    <a:lnTo>
                      <a:pt x="54" y="204"/>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6">
                <a:extLst>
                  <a:ext uri="{FF2B5EF4-FFF2-40B4-BE49-F238E27FC236}">
                    <a16:creationId xmlns:a16="http://schemas.microsoft.com/office/drawing/2014/main" id="{226B9ECB-8500-4C62-A541-7C61DDFCF86D}"/>
                  </a:ext>
                </a:extLst>
              </p:cNvPr>
              <p:cNvSpPr>
                <a:spLocks/>
              </p:cNvSpPr>
              <p:nvPr/>
            </p:nvSpPr>
            <p:spPr bwMode="auto">
              <a:xfrm>
                <a:off x="4443412" y="2904945"/>
                <a:ext cx="3932238" cy="800100"/>
              </a:xfrm>
              <a:custGeom>
                <a:avLst/>
                <a:gdLst>
                  <a:gd name="T0" fmla="*/ 950 w 1043"/>
                  <a:gd name="T1" fmla="*/ 124 h 212"/>
                  <a:gd name="T2" fmla="*/ 424 w 1043"/>
                  <a:gd name="T3" fmla="*/ 212 h 212"/>
                  <a:gd name="T4" fmla="*/ 0 w 1043"/>
                  <a:gd name="T5" fmla="*/ 189 h 212"/>
                  <a:gd name="T6" fmla="*/ 1043 w 1043"/>
                  <a:gd name="T7" fmla="*/ 0 h 212"/>
                  <a:gd name="T8" fmla="*/ 950 w 1043"/>
                  <a:gd name="T9" fmla="*/ 124 h 212"/>
                </a:gdLst>
                <a:ahLst/>
                <a:cxnLst>
                  <a:cxn ang="0">
                    <a:pos x="T0" y="T1"/>
                  </a:cxn>
                  <a:cxn ang="0">
                    <a:pos x="T2" y="T3"/>
                  </a:cxn>
                  <a:cxn ang="0">
                    <a:pos x="T4" y="T5"/>
                  </a:cxn>
                  <a:cxn ang="0">
                    <a:pos x="T6" y="T7"/>
                  </a:cxn>
                  <a:cxn ang="0">
                    <a:pos x="T8" y="T9"/>
                  </a:cxn>
                </a:cxnLst>
                <a:rect l="0" t="0" r="r" b="b"/>
                <a:pathLst>
                  <a:path w="1043" h="212">
                    <a:moveTo>
                      <a:pt x="950" y="124"/>
                    </a:moveTo>
                    <a:cubicBezTo>
                      <a:pt x="950" y="124"/>
                      <a:pt x="532" y="173"/>
                      <a:pt x="424" y="212"/>
                    </a:cubicBezTo>
                    <a:cubicBezTo>
                      <a:pt x="0" y="189"/>
                      <a:pt x="0" y="189"/>
                      <a:pt x="0" y="189"/>
                    </a:cubicBezTo>
                    <a:cubicBezTo>
                      <a:pt x="0" y="189"/>
                      <a:pt x="529" y="7"/>
                      <a:pt x="1043" y="0"/>
                    </a:cubicBezTo>
                    <a:lnTo>
                      <a:pt x="950" y="12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66072999-A42E-493C-A3D5-99BFE9FF8BA1}"/>
                  </a:ext>
                </a:extLst>
              </p:cNvPr>
              <p:cNvSpPr>
                <a:spLocks/>
              </p:cNvSpPr>
              <p:nvPr/>
            </p:nvSpPr>
            <p:spPr bwMode="auto">
              <a:xfrm>
                <a:off x="3875087" y="2631895"/>
                <a:ext cx="4500563" cy="739775"/>
              </a:xfrm>
              <a:custGeom>
                <a:avLst/>
                <a:gdLst>
                  <a:gd name="T0" fmla="*/ 596 w 1194"/>
                  <a:gd name="T1" fmla="*/ 157 h 196"/>
                  <a:gd name="T2" fmla="*/ 1101 w 1194"/>
                  <a:gd name="T3" fmla="*/ 196 h 196"/>
                  <a:gd name="T4" fmla="*/ 1194 w 1194"/>
                  <a:gd name="T5" fmla="*/ 72 h 196"/>
                  <a:gd name="T6" fmla="*/ 722 w 1194"/>
                  <a:gd name="T7" fmla="*/ 19 h 196"/>
                  <a:gd name="T8" fmla="*/ 0 w 1194"/>
                  <a:gd name="T9" fmla="*/ 36 h 196"/>
                  <a:gd name="T10" fmla="*/ 96 w 1194"/>
                  <a:gd name="T11" fmla="*/ 178 h 196"/>
                  <a:gd name="T12" fmla="*/ 596 w 1194"/>
                  <a:gd name="T13" fmla="*/ 157 h 196"/>
                </a:gdLst>
                <a:ahLst/>
                <a:cxnLst>
                  <a:cxn ang="0">
                    <a:pos x="T0" y="T1"/>
                  </a:cxn>
                  <a:cxn ang="0">
                    <a:pos x="T2" y="T3"/>
                  </a:cxn>
                  <a:cxn ang="0">
                    <a:pos x="T4" y="T5"/>
                  </a:cxn>
                  <a:cxn ang="0">
                    <a:pos x="T6" y="T7"/>
                  </a:cxn>
                  <a:cxn ang="0">
                    <a:pos x="T8" y="T9"/>
                  </a:cxn>
                  <a:cxn ang="0">
                    <a:pos x="T10" y="T11"/>
                  </a:cxn>
                  <a:cxn ang="0">
                    <a:pos x="T12" y="T13"/>
                  </a:cxn>
                </a:cxnLst>
                <a:rect l="0" t="0" r="r" b="b"/>
                <a:pathLst>
                  <a:path w="1194" h="196">
                    <a:moveTo>
                      <a:pt x="596" y="157"/>
                    </a:moveTo>
                    <a:cubicBezTo>
                      <a:pt x="793" y="163"/>
                      <a:pt x="958" y="177"/>
                      <a:pt x="1101" y="196"/>
                    </a:cubicBezTo>
                    <a:cubicBezTo>
                      <a:pt x="1132" y="154"/>
                      <a:pt x="1163" y="112"/>
                      <a:pt x="1194" y="72"/>
                    </a:cubicBezTo>
                    <a:cubicBezTo>
                      <a:pt x="1057" y="50"/>
                      <a:pt x="901" y="32"/>
                      <a:pt x="722" y="19"/>
                    </a:cubicBezTo>
                    <a:cubicBezTo>
                      <a:pt x="442" y="0"/>
                      <a:pt x="197" y="13"/>
                      <a:pt x="0" y="36"/>
                    </a:cubicBezTo>
                    <a:cubicBezTo>
                      <a:pt x="31" y="81"/>
                      <a:pt x="63" y="129"/>
                      <a:pt x="96" y="178"/>
                    </a:cubicBezTo>
                    <a:cubicBezTo>
                      <a:pt x="223" y="160"/>
                      <a:pt x="387" y="151"/>
                      <a:pt x="596" y="15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11">
                <a:extLst>
                  <a:ext uri="{FF2B5EF4-FFF2-40B4-BE49-F238E27FC236}">
                    <a16:creationId xmlns:a16="http://schemas.microsoft.com/office/drawing/2014/main" id="{BA3F8210-2233-4367-8438-9C113FBA4221}"/>
                  </a:ext>
                </a:extLst>
              </p:cNvPr>
              <p:cNvSpPr>
                <a:spLocks/>
              </p:cNvSpPr>
              <p:nvPr/>
            </p:nvSpPr>
            <p:spPr bwMode="auto">
              <a:xfrm>
                <a:off x="3255962" y="1749245"/>
                <a:ext cx="5676900" cy="906463"/>
              </a:xfrm>
              <a:custGeom>
                <a:avLst/>
                <a:gdLst>
                  <a:gd name="T0" fmla="*/ 811 w 1506"/>
                  <a:gd name="T1" fmla="*/ 163 h 240"/>
                  <a:gd name="T2" fmla="*/ 1410 w 1506"/>
                  <a:gd name="T3" fmla="*/ 240 h 240"/>
                  <a:gd name="T4" fmla="*/ 1506 w 1506"/>
                  <a:gd name="T5" fmla="*/ 123 h 240"/>
                  <a:gd name="T6" fmla="*/ 811 w 1506"/>
                  <a:gd name="T7" fmla="*/ 22 h 240"/>
                  <a:gd name="T8" fmla="*/ 0 w 1506"/>
                  <a:gd name="T9" fmla="*/ 39 h 240"/>
                  <a:gd name="T10" fmla="*/ 104 w 1506"/>
                  <a:gd name="T11" fmla="*/ 184 h 240"/>
                  <a:gd name="T12" fmla="*/ 811 w 1506"/>
                  <a:gd name="T13" fmla="*/ 163 h 240"/>
                </a:gdLst>
                <a:ahLst/>
                <a:cxnLst>
                  <a:cxn ang="0">
                    <a:pos x="T0" y="T1"/>
                  </a:cxn>
                  <a:cxn ang="0">
                    <a:pos x="T2" y="T3"/>
                  </a:cxn>
                  <a:cxn ang="0">
                    <a:pos x="T4" y="T5"/>
                  </a:cxn>
                  <a:cxn ang="0">
                    <a:pos x="T6" y="T7"/>
                  </a:cxn>
                  <a:cxn ang="0">
                    <a:pos x="T8" y="T9"/>
                  </a:cxn>
                  <a:cxn ang="0">
                    <a:pos x="T10" y="T11"/>
                  </a:cxn>
                  <a:cxn ang="0">
                    <a:pos x="T12" y="T13"/>
                  </a:cxn>
                </a:cxnLst>
                <a:rect l="0" t="0" r="r" b="b"/>
                <a:pathLst>
                  <a:path w="1506" h="240">
                    <a:moveTo>
                      <a:pt x="811" y="163"/>
                    </a:moveTo>
                    <a:cubicBezTo>
                      <a:pt x="1048" y="180"/>
                      <a:pt x="1243" y="206"/>
                      <a:pt x="1410" y="240"/>
                    </a:cubicBezTo>
                    <a:cubicBezTo>
                      <a:pt x="1443" y="199"/>
                      <a:pt x="1475" y="160"/>
                      <a:pt x="1506" y="123"/>
                    </a:cubicBezTo>
                    <a:cubicBezTo>
                      <a:pt x="1325" y="78"/>
                      <a:pt x="1104" y="42"/>
                      <a:pt x="811" y="22"/>
                    </a:cubicBezTo>
                    <a:cubicBezTo>
                      <a:pt x="504" y="0"/>
                      <a:pt x="223" y="15"/>
                      <a:pt x="0" y="39"/>
                    </a:cubicBezTo>
                    <a:cubicBezTo>
                      <a:pt x="32" y="83"/>
                      <a:pt x="67" y="132"/>
                      <a:pt x="104" y="184"/>
                    </a:cubicBezTo>
                    <a:cubicBezTo>
                      <a:pt x="301" y="159"/>
                      <a:pt x="541" y="145"/>
                      <a:pt x="811" y="16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12">
                <a:extLst>
                  <a:ext uri="{FF2B5EF4-FFF2-40B4-BE49-F238E27FC236}">
                    <a16:creationId xmlns:a16="http://schemas.microsoft.com/office/drawing/2014/main" id="{E65C0AAB-DEEE-45F5-A8E6-F26962C60FFC}"/>
                  </a:ext>
                </a:extLst>
              </p:cNvPr>
              <p:cNvSpPr>
                <a:spLocks/>
              </p:cNvSpPr>
              <p:nvPr/>
            </p:nvSpPr>
            <p:spPr bwMode="auto">
              <a:xfrm>
                <a:off x="4443412" y="3527245"/>
                <a:ext cx="3389313" cy="625475"/>
              </a:xfrm>
              <a:custGeom>
                <a:avLst/>
                <a:gdLst>
                  <a:gd name="T0" fmla="*/ 0 w 899"/>
                  <a:gd name="T1" fmla="*/ 24 h 166"/>
                  <a:gd name="T2" fmla="*/ 89 w 899"/>
                  <a:gd name="T3" fmla="*/ 166 h 166"/>
                  <a:gd name="T4" fmla="*/ 426 w 899"/>
                  <a:gd name="T5" fmla="*/ 144 h 166"/>
                  <a:gd name="T6" fmla="*/ 811 w 899"/>
                  <a:gd name="T7" fmla="*/ 159 h 166"/>
                  <a:gd name="T8" fmla="*/ 899 w 899"/>
                  <a:gd name="T9" fmla="*/ 30 h 166"/>
                  <a:gd name="T10" fmla="*/ 420 w 899"/>
                  <a:gd name="T11" fmla="*/ 0 h 166"/>
                  <a:gd name="T12" fmla="*/ 0 w 899"/>
                  <a:gd name="T13" fmla="*/ 24 h 166"/>
                </a:gdLst>
                <a:ahLst/>
                <a:cxnLst>
                  <a:cxn ang="0">
                    <a:pos x="T0" y="T1"/>
                  </a:cxn>
                  <a:cxn ang="0">
                    <a:pos x="T2" y="T3"/>
                  </a:cxn>
                  <a:cxn ang="0">
                    <a:pos x="T4" y="T5"/>
                  </a:cxn>
                  <a:cxn ang="0">
                    <a:pos x="T6" y="T7"/>
                  </a:cxn>
                  <a:cxn ang="0">
                    <a:pos x="T8" y="T9"/>
                  </a:cxn>
                  <a:cxn ang="0">
                    <a:pos x="T10" y="T11"/>
                  </a:cxn>
                  <a:cxn ang="0">
                    <a:pos x="T12" y="T13"/>
                  </a:cxn>
                </a:cxnLst>
                <a:rect l="0" t="0" r="r" b="b"/>
                <a:pathLst>
                  <a:path w="899" h="166">
                    <a:moveTo>
                      <a:pt x="0" y="24"/>
                    </a:moveTo>
                    <a:cubicBezTo>
                      <a:pt x="30" y="70"/>
                      <a:pt x="60" y="118"/>
                      <a:pt x="89" y="166"/>
                    </a:cubicBezTo>
                    <a:cubicBezTo>
                      <a:pt x="198" y="153"/>
                      <a:pt x="314" y="144"/>
                      <a:pt x="426" y="144"/>
                    </a:cubicBezTo>
                    <a:cubicBezTo>
                      <a:pt x="543" y="144"/>
                      <a:pt x="679" y="151"/>
                      <a:pt x="811" y="159"/>
                    </a:cubicBezTo>
                    <a:cubicBezTo>
                      <a:pt x="840" y="115"/>
                      <a:pt x="869" y="72"/>
                      <a:pt x="899" y="30"/>
                    </a:cubicBezTo>
                    <a:cubicBezTo>
                      <a:pt x="742" y="14"/>
                      <a:pt x="568" y="0"/>
                      <a:pt x="420" y="0"/>
                    </a:cubicBezTo>
                    <a:cubicBezTo>
                      <a:pt x="279" y="0"/>
                      <a:pt x="130" y="11"/>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6" name="TextBox 25">
              <a:extLst>
                <a:ext uri="{FF2B5EF4-FFF2-40B4-BE49-F238E27FC236}">
                  <a16:creationId xmlns:a16="http://schemas.microsoft.com/office/drawing/2014/main" id="{2B7D49E7-1589-4BD5-ABEE-EFD92167275E}"/>
                </a:ext>
              </a:extLst>
            </p:cNvPr>
            <p:cNvSpPr txBox="1"/>
            <p:nvPr/>
          </p:nvSpPr>
          <p:spPr>
            <a:xfrm rot="253327">
              <a:off x="4565844" y="2187151"/>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Corporate Strategy</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1FE9B3A0-22EE-4918-A273-4BA3C04884BB}"/>
                </a:ext>
              </a:extLst>
            </p:cNvPr>
            <p:cNvSpPr txBox="1"/>
            <p:nvPr/>
          </p:nvSpPr>
          <p:spPr>
            <a:xfrm rot="232071">
              <a:off x="4565844" y="2995375"/>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 Strategy</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873B0542-2343-4655-BB06-6A85FABF02F8}"/>
                </a:ext>
              </a:extLst>
            </p:cNvPr>
            <p:cNvSpPr txBox="1"/>
            <p:nvPr/>
          </p:nvSpPr>
          <p:spPr>
            <a:xfrm rot="163168">
              <a:off x="4710092" y="3827578"/>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Functional Strategy</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2" name="TextBox 51">
            <a:extLst>
              <a:ext uri="{FF2B5EF4-FFF2-40B4-BE49-F238E27FC236}">
                <a16:creationId xmlns:a16="http://schemas.microsoft.com/office/drawing/2014/main" id="{0F3A92DA-6939-43D3-9E63-B1150867BEFE}"/>
              </a:ext>
            </a:extLst>
          </p:cNvPr>
          <p:cNvSpPr txBox="1"/>
          <p:nvPr/>
        </p:nvSpPr>
        <p:spPr>
          <a:xfrm>
            <a:off x="751325" y="2661138"/>
            <a:ext cx="2068188" cy="1077218"/>
          </a:xfrm>
          <a:prstGeom prst="rect">
            <a:avLst/>
          </a:prstGeom>
          <a:noFill/>
        </p:spPr>
        <p:txBody>
          <a:bodyPr wrap="square" rtlCol="0" anchor="ctr">
            <a:spAutoFit/>
          </a:bodyPr>
          <a:lstStyle/>
          <a:p>
            <a:pPr algn="r"/>
            <a:r>
              <a:rPr lang="en-GB" sz="1600" dirty="0">
                <a:solidFill>
                  <a:schemeClr val="tx1">
                    <a:lumMod val="95000"/>
                    <a:lumOff val="5000"/>
                  </a:schemeClr>
                </a:solidFill>
                <a:latin typeface="Open Sans" panose="020B0606030504020204" pitchFamily="34" charset="0"/>
              </a:rPr>
              <a:t>Forming &amp; Implementation of Corporate Goals &amp; Objectives</a:t>
            </a:r>
          </a:p>
        </p:txBody>
      </p:sp>
      <p:sp>
        <p:nvSpPr>
          <p:cNvPr id="54" name="TextBox 53">
            <a:extLst>
              <a:ext uri="{FF2B5EF4-FFF2-40B4-BE49-F238E27FC236}">
                <a16:creationId xmlns:a16="http://schemas.microsoft.com/office/drawing/2014/main" id="{353B0F5C-8E77-488C-B188-0AEB3AAA3520}"/>
              </a:ext>
            </a:extLst>
          </p:cNvPr>
          <p:cNvSpPr txBox="1"/>
          <p:nvPr/>
        </p:nvSpPr>
        <p:spPr>
          <a:xfrm>
            <a:off x="8806921" y="3607855"/>
            <a:ext cx="2510856" cy="1323439"/>
          </a:xfrm>
          <a:prstGeom prst="rect">
            <a:avLst/>
          </a:prstGeom>
          <a:noFill/>
        </p:spPr>
        <p:txBody>
          <a:bodyPr wrap="square" rtlCol="0" anchor="ctr">
            <a:spAutoFit/>
          </a:bodyPr>
          <a:lstStyle/>
          <a:p>
            <a:r>
              <a:rPr lang="en-GB" sz="1600" dirty="0">
                <a:solidFill>
                  <a:schemeClr val="tx1">
                    <a:lumMod val="95000"/>
                    <a:lumOff val="5000"/>
                  </a:schemeClr>
                </a:solidFill>
                <a:latin typeface="Open Sans" panose="020B0606030504020204" pitchFamily="34" charset="0"/>
              </a:rPr>
              <a:t>Strategic Business  Decisions &amp; skills needed to gain &amp; maintain competitive advantage</a:t>
            </a:r>
          </a:p>
        </p:txBody>
      </p:sp>
      <p:sp>
        <p:nvSpPr>
          <p:cNvPr id="55" name="TextBox 54">
            <a:extLst>
              <a:ext uri="{FF2B5EF4-FFF2-40B4-BE49-F238E27FC236}">
                <a16:creationId xmlns:a16="http://schemas.microsoft.com/office/drawing/2014/main" id="{B4F539EB-4243-4081-83CB-6786EBE7481E}"/>
              </a:ext>
            </a:extLst>
          </p:cNvPr>
          <p:cNvSpPr txBox="1"/>
          <p:nvPr/>
        </p:nvSpPr>
        <p:spPr>
          <a:xfrm>
            <a:off x="977103" y="4352383"/>
            <a:ext cx="2816265" cy="1077218"/>
          </a:xfrm>
          <a:prstGeom prst="rect">
            <a:avLst/>
          </a:prstGeom>
          <a:noFill/>
        </p:spPr>
        <p:txBody>
          <a:bodyPr wrap="square" rtlCol="0" anchor="ctr">
            <a:spAutoFit/>
          </a:bodyPr>
          <a:lstStyle/>
          <a:p>
            <a:pPr algn="r"/>
            <a:r>
              <a:rPr lang="en-GB" sz="1600">
                <a:solidFill>
                  <a:schemeClr val="tx1">
                    <a:lumMod val="95000"/>
                    <a:lumOff val="5000"/>
                  </a:schemeClr>
                </a:solidFill>
                <a:latin typeface="Open Sans" panose="020B0606030504020204" pitchFamily="34" charset="0"/>
              </a:rPr>
              <a:t>Strategic Goals &amp; Objectives to Implement Corporate &amp; Business Strategy</a:t>
            </a:r>
          </a:p>
        </p:txBody>
      </p:sp>
      <p:cxnSp>
        <p:nvCxnSpPr>
          <p:cNvPr id="34" name="Straight Arrow Connector 33">
            <a:extLst>
              <a:ext uri="{FF2B5EF4-FFF2-40B4-BE49-F238E27FC236}">
                <a16:creationId xmlns:a16="http://schemas.microsoft.com/office/drawing/2014/main" id="{FCD36F0E-744E-42C3-956B-901FE62FFEA5}"/>
              </a:ext>
            </a:extLst>
          </p:cNvPr>
          <p:cNvCxnSpPr>
            <a:cxnSpLocks/>
          </p:cNvCxnSpPr>
          <p:nvPr/>
        </p:nvCxnSpPr>
        <p:spPr>
          <a:xfrm flipH="1">
            <a:off x="2949489" y="3199746"/>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49CCDE-352C-4C21-9C5A-DBA3F6E1D5D4}"/>
              </a:ext>
            </a:extLst>
          </p:cNvPr>
          <p:cNvCxnSpPr>
            <a:cxnSpLocks/>
          </p:cNvCxnSpPr>
          <p:nvPr/>
        </p:nvCxnSpPr>
        <p:spPr>
          <a:xfrm>
            <a:off x="8276794" y="4186588"/>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0CF098-F9FD-4E42-8B8D-4A0EA658E7C3}"/>
              </a:ext>
            </a:extLst>
          </p:cNvPr>
          <p:cNvCxnSpPr>
            <a:cxnSpLocks/>
          </p:cNvCxnSpPr>
          <p:nvPr/>
        </p:nvCxnSpPr>
        <p:spPr>
          <a:xfrm flipH="1">
            <a:off x="3954201" y="4904368"/>
            <a:ext cx="57105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5">
            <a:extLst>
              <a:ext uri="{FF2B5EF4-FFF2-40B4-BE49-F238E27FC236}">
                <a16:creationId xmlns:a16="http://schemas.microsoft.com/office/drawing/2014/main" id="{E1C6F7BC-66C8-D544-9753-A92B073BA95F}"/>
              </a:ext>
            </a:extLst>
          </p:cNvPr>
          <p:cNvSpPr>
            <a:spLocks noGrp="1" noChangeArrowheads="1"/>
          </p:cNvSpPr>
          <p:nvPr>
            <p:ph type="title"/>
          </p:nvPr>
        </p:nvSpPr>
        <p:spPr>
          <a:xfrm>
            <a:off x="2895600" y="0"/>
            <a:ext cx="7772400" cy="1066800"/>
          </a:xfrm>
        </p:spPr>
        <p:txBody>
          <a:bodyPr/>
          <a:lstStyle/>
          <a:p>
            <a:pPr eaLnBrk="1" hangingPunct="1"/>
            <a:r>
              <a:rPr lang="en-US" altLang="en-US" sz="3200" b="0" dirty="0">
                <a:solidFill>
                  <a:srgbClr val="C00000"/>
                </a:solidFill>
                <a:latin typeface="Microsoft JhengHei" panose="020B0604030504040204" pitchFamily="34" charset="-120"/>
                <a:ea typeface="Microsoft JhengHei" panose="020B0604030504040204" pitchFamily="34" charset="-120"/>
              </a:rPr>
              <a:t>The Strategic Process</a:t>
            </a:r>
          </a:p>
        </p:txBody>
      </p:sp>
      <p:sp>
        <p:nvSpPr>
          <p:cNvPr id="24" name="TextBox 5">
            <a:extLst>
              <a:ext uri="{FF2B5EF4-FFF2-40B4-BE49-F238E27FC236}">
                <a16:creationId xmlns:a16="http://schemas.microsoft.com/office/drawing/2014/main" id="{0BB36252-65BA-7C4E-87C5-3600CEF89D74}"/>
              </a:ext>
            </a:extLst>
          </p:cNvPr>
          <p:cNvSpPr txBox="1">
            <a:spLocks noChangeArrowheads="1"/>
          </p:cNvSpPr>
          <p:nvPr/>
        </p:nvSpPr>
        <p:spPr bwMode="auto">
          <a:xfrm>
            <a:off x="1465538" y="1410681"/>
            <a:ext cx="90178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800" b="1" i="1" dirty="0">
                <a:solidFill>
                  <a:srgbClr val="002060"/>
                </a:solidFill>
                <a:latin typeface="Century Gothic" panose="020B0502020202020204" pitchFamily="34" charset="0"/>
                <a:cs typeface="Arial" panose="020B0604020202020204" pitchFamily="34" charset="0"/>
              </a:rPr>
              <a:t>Developing &amp; setting the organisations goals &amp; objectives is critical in the strategic development process. Establishing the strategic  Pillars that will form the foundation and support one</a:t>
            </a:r>
            <a:r>
              <a:rPr lang="en-GB" altLang="en-GB" sz="1800" b="1" i="1" dirty="0">
                <a:solidFill>
                  <a:srgbClr val="002060"/>
                </a:solidFill>
                <a:latin typeface="Century Gothic" panose="020B0502020202020204" pitchFamily="34" charset="0"/>
                <a:cs typeface="Arial" panose="020B0604020202020204" pitchFamily="34" charset="0"/>
              </a:rPr>
              <a:t>’</a:t>
            </a:r>
            <a:r>
              <a:rPr lang="en-GB" altLang="en-US" sz="1800" b="1" i="1" dirty="0">
                <a:solidFill>
                  <a:srgbClr val="002060"/>
                </a:solidFill>
                <a:latin typeface="Century Gothic" panose="020B0502020202020204" pitchFamily="34" charset="0"/>
                <a:cs typeface="Arial" panose="020B0604020202020204" pitchFamily="34" charset="0"/>
              </a:rPr>
              <a:t>s strategy is key to success.</a:t>
            </a:r>
          </a:p>
        </p:txBody>
      </p:sp>
    </p:spTree>
    <p:extLst>
      <p:ext uri="{BB962C8B-B14F-4D97-AF65-F5344CB8AC3E}">
        <p14:creationId xmlns:p14="http://schemas.microsoft.com/office/powerpoint/2010/main" val="47571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a:extLst>
              <a:ext uri="{FF2B5EF4-FFF2-40B4-BE49-F238E27FC236}">
                <a16:creationId xmlns:a16="http://schemas.microsoft.com/office/drawing/2014/main" id="{43A06F82-674E-9745-8303-A98FBD200AE8}"/>
              </a:ext>
            </a:extLst>
          </p:cNvPr>
          <p:cNvSpPr>
            <a:spLocks noGrp="1" noChangeArrowheads="1"/>
          </p:cNvSpPr>
          <p:nvPr>
            <p:ph type="title"/>
          </p:nvPr>
        </p:nvSpPr>
        <p:spPr>
          <a:xfrm>
            <a:off x="2895600" y="0"/>
            <a:ext cx="7772400" cy="1066800"/>
          </a:xfrm>
        </p:spPr>
        <p:txBody>
          <a:bodyPr/>
          <a:lstStyle/>
          <a:p>
            <a:pPr eaLnBrk="1" hangingPunct="1"/>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ABIS Approach to Strategy</a:t>
            </a:r>
          </a:p>
        </p:txBody>
      </p:sp>
      <p:sp>
        <p:nvSpPr>
          <p:cNvPr id="30722" name="TextBox 6">
            <a:extLst>
              <a:ext uri="{FF2B5EF4-FFF2-40B4-BE49-F238E27FC236}">
                <a16:creationId xmlns:a16="http://schemas.microsoft.com/office/drawing/2014/main" id="{76B0C4C4-7E4F-F54D-BC14-B56FE1D7B1D0}"/>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5885EF2-7855-8F43-A8A4-45078501E194}" type="slidenum">
              <a:rPr lang="en-GB" altLang="en-US" sz="1400"/>
              <a:pPr eaLnBrk="1" hangingPunct="1"/>
              <a:t>6</a:t>
            </a:fld>
            <a:endParaRPr lang="en-GB" altLang="en-US" sz="1400"/>
          </a:p>
        </p:txBody>
      </p:sp>
      <p:sp>
        <p:nvSpPr>
          <p:cNvPr id="5" name="TextBox 5">
            <a:extLst>
              <a:ext uri="{FF2B5EF4-FFF2-40B4-BE49-F238E27FC236}">
                <a16:creationId xmlns:a16="http://schemas.microsoft.com/office/drawing/2014/main" id="{EC902517-E9C3-9342-9C51-252D4F1138F5}"/>
              </a:ext>
            </a:extLst>
          </p:cNvPr>
          <p:cNvSpPr txBox="1">
            <a:spLocks noChangeArrowheads="1"/>
          </p:cNvSpPr>
          <p:nvPr/>
        </p:nvSpPr>
        <p:spPr bwMode="auto">
          <a:xfrm>
            <a:off x="3276600" y="5562601"/>
            <a:ext cx="655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en-GB" sz="1800" b="1" i="1" dirty="0">
              <a:solidFill>
                <a:srgbClr val="595959"/>
              </a:solidFill>
              <a:latin typeface="Century Gothic" panose="020B0502020202020204" pitchFamily="34" charset="0"/>
              <a:cs typeface="Calibri" charset="0"/>
            </a:endParaRPr>
          </a:p>
        </p:txBody>
      </p:sp>
      <p:sp>
        <p:nvSpPr>
          <p:cNvPr id="30725" name="TextBox 1">
            <a:extLst>
              <a:ext uri="{FF2B5EF4-FFF2-40B4-BE49-F238E27FC236}">
                <a16:creationId xmlns:a16="http://schemas.microsoft.com/office/drawing/2014/main" id="{13AE0588-B5A4-EA4E-8257-64B0A2783FFD}"/>
              </a:ext>
            </a:extLst>
          </p:cNvPr>
          <p:cNvSpPr txBox="1">
            <a:spLocks noChangeArrowheads="1"/>
          </p:cNvSpPr>
          <p:nvPr/>
        </p:nvSpPr>
        <p:spPr bwMode="auto">
          <a:xfrm>
            <a:off x="8238755" y="1449656"/>
            <a:ext cx="2868010" cy="4028475"/>
          </a:xfrm>
          <a:prstGeom prst="rect">
            <a:avLst/>
          </a:prstGeom>
          <a:noFill/>
          <a:ln w="3175">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altLang="en-US" sz="1800" i="1" dirty="0">
                <a:solidFill>
                  <a:schemeClr val="tx1">
                    <a:lumMod val="95000"/>
                    <a:lumOff val="5000"/>
                  </a:schemeClr>
                </a:solidFill>
                <a:latin typeface="Century Gothic" panose="020B0502020202020204" pitchFamily="34" charset="0"/>
              </a:rPr>
              <a:t>We immerse ourselves into your business so that we can see How to develop &amp; grow your business</a:t>
            </a: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a:p>
            <a:pPr algn="ctr" eaLnBrk="1" hangingPunct="1">
              <a:lnSpc>
                <a:spcPct val="110000"/>
              </a:lnSpc>
            </a:pPr>
            <a:r>
              <a:rPr lang="en-GB" sz="1800" b="1" i="1" dirty="0">
                <a:solidFill>
                  <a:srgbClr val="002060"/>
                </a:solidFill>
                <a:latin typeface="Century Gothic" panose="020B0502020202020204" pitchFamily="34" charset="0"/>
                <a:cs typeface="Calibri" charset="0"/>
              </a:rPr>
              <a:t>After strategic development, ABIS  works with our clients to implement &amp; evaluate strategic change</a:t>
            </a:r>
            <a:endParaRPr lang="en-GB" altLang="en-US" sz="1800" i="1" dirty="0">
              <a:solidFill>
                <a:srgbClr val="002060"/>
              </a:solidFill>
              <a:latin typeface="Century Gothic" panose="020B0502020202020204" pitchFamily="34" charset="0"/>
            </a:endParaRP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p:txBody>
      </p:sp>
      <p:pic>
        <p:nvPicPr>
          <p:cNvPr id="1026" name="Picture 2" descr="review Icon 589503">
            <a:extLst>
              <a:ext uri="{FF2B5EF4-FFF2-40B4-BE49-F238E27FC236}">
                <a16:creationId xmlns:a16="http://schemas.microsoft.com/office/drawing/2014/main" id="{15C62A5E-4EF7-6F42-82AE-B57DC34CE9EF}"/>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323" y="1466901"/>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4FEE31-9964-7947-B16B-5F1BF7FF80B8}"/>
              </a:ext>
            </a:extLst>
          </p:cNvPr>
          <p:cNvSpPr txBox="1"/>
          <p:nvPr/>
        </p:nvSpPr>
        <p:spPr>
          <a:xfrm>
            <a:off x="1851723" y="1449656"/>
            <a:ext cx="6387032"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The current corporate approach assessment </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Review of Vision &amp; Mission</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Critical Success Factors</a:t>
            </a:r>
          </a:p>
        </p:txBody>
      </p:sp>
      <p:sp>
        <p:nvSpPr>
          <p:cNvPr id="9" name="TextBox 8">
            <a:extLst>
              <a:ext uri="{FF2B5EF4-FFF2-40B4-BE49-F238E27FC236}">
                <a16:creationId xmlns:a16="http://schemas.microsoft.com/office/drawing/2014/main" id="{E15A945C-B94D-BC45-9C2C-CD04A3F5D60C}"/>
              </a:ext>
            </a:extLst>
          </p:cNvPr>
          <p:cNvSpPr txBox="1"/>
          <p:nvPr/>
        </p:nvSpPr>
        <p:spPr>
          <a:xfrm>
            <a:off x="1851723" y="2430398"/>
            <a:ext cx="6387032"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Structuring process &amp; information gathering</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PESTEL / SWOT</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Gaps</a:t>
            </a:r>
          </a:p>
        </p:txBody>
      </p:sp>
      <p:sp>
        <p:nvSpPr>
          <p:cNvPr id="10" name="TextBox 9">
            <a:extLst>
              <a:ext uri="{FF2B5EF4-FFF2-40B4-BE49-F238E27FC236}">
                <a16:creationId xmlns:a16="http://schemas.microsoft.com/office/drawing/2014/main" id="{2F33E347-D95A-8A48-9EAA-B10CEF6C675E}"/>
              </a:ext>
            </a:extLst>
          </p:cNvPr>
          <p:cNvSpPr txBox="1"/>
          <p:nvPr/>
        </p:nvSpPr>
        <p:spPr>
          <a:xfrm>
            <a:off x="1851723" y="3639741"/>
            <a:ext cx="6387032" cy="92333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Synthesising information into strategic goals &amp; Objectives</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Development of strategic themes &amp; perspectives</a:t>
            </a:r>
          </a:p>
        </p:txBody>
      </p:sp>
      <p:sp>
        <p:nvSpPr>
          <p:cNvPr id="11" name="TextBox 10">
            <a:extLst>
              <a:ext uri="{FF2B5EF4-FFF2-40B4-BE49-F238E27FC236}">
                <a16:creationId xmlns:a16="http://schemas.microsoft.com/office/drawing/2014/main" id="{9E2B6C6C-0CCF-F249-A6A4-8F879ECB1790}"/>
              </a:ext>
            </a:extLst>
          </p:cNvPr>
          <p:cNvSpPr txBox="1"/>
          <p:nvPr/>
        </p:nvSpPr>
        <p:spPr>
          <a:xfrm>
            <a:off x="1851723" y="4862965"/>
            <a:ext cx="6387032"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Cascaded Strategic plan</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Action Plans</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Measurements &amp; Timelines</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Performance analysis &amp; Evaluation</a:t>
            </a:r>
          </a:p>
        </p:txBody>
      </p:sp>
      <p:pic>
        <p:nvPicPr>
          <p:cNvPr id="1028" name="Picture 4" descr="matrix strength Icon 3020215">
            <a:extLst>
              <a:ext uri="{FF2B5EF4-FFF2-40B4-BE49-F238E27FC236}">
                <a16:creationId xmlns:a16="http://schemas.microsoft.com/office/drawing/2014/main" id="{4166F918-D0B6-FE42-8A83-8BCDE0E69AED}"/>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323" y="2544281"/>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rategic theme Icon 2394251">
            <a:extLst>
              <a:ext uri="{FF2B5EF4-FFF2-40B4-BE49-F238E27FC236}">
                <a16:creationId xmlns:a16="http://schemas.microsoft.com/office/drawing/2014/main" id="{74EEF22F-F39A-7447-B5DC-982D88A676D9}"/>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323" y="3767409"/>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nning Ahead Icon 1876373">
            <a:extLst>
              <a:ext uri="{FF2B5EF4-FFF2-40B4-BE49-F238E27FC236}">
                <a16:creationId xmlns:a16="http://schemas.microsoft.com/office/drawing/2014/main" id="{BA913EEC-33E8-5C4F-8B06-696007E9F284}"/>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323" y="4991292"/>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305290B-4735-E74A-AA82-F7F7CE616499}"/>
              </a:ext>
            </a:extLst>
          </p:cNvPr>
          <p:cNvSpPr/>
          <p:nvPr/>
        </p:nvSpPr>
        <p:spPr>
          <a:xfrm>
            <a:off x="722328" y="1761312"/>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Review</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sp>
        <p:nvSpPr>
          <p:cNvPr id="16" name="Rectangle 15">
            <a:extLst>
              <a:ext uri="{FF2B5EF4-FFF2-40B4-BE49-F238E27FC236}">
                <a16:creationId xmlns:a16="http://schemas.microsoft.com/office/drawing/2014/main" id="{1062F93A-0482-0B4B-8DF8-9C5CEDB90D77}"/>
              </a:ext>
            </a:extLst>
          </p:cNvPr>
          <p:cNvSpPr/>
          <p:nvPr/>
        </p:nvSpPr>
        <p:spPr>
          <a:xfrm>
            <a:off x="757026" y="2827803"/>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Analysis</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sp>
        <p:nvSpPr>
          <p:cNvPr id="17" name="Rectangle 16">
            <a:extLst>
              <a:ext uri="{FF2B5EF4-FFF2-40B4-BE49-F238E27FC236}">
                <a16:creationId xmlns:a16="http://schemas.microsoft.com/office/drawing/2014/main" id="{7A7E2F10-3E0A-A34F-B323-29D638E96A72}"/>
              </a:ext>
            </a:extLst>
          </p:cNvPr>
          <p:cNvSpPr/>
          <p:nvPr/>
        </p:nvSpPr>
        <p:spPr>
          <a:xfrm>
            <a:off x="722328" y="4078038"/>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Strategy</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sp>
        <p:nvSpPr>
          <p:cNvPr id="18" name="Rectangle 17">
            <a:extLst>
              <a:ext uri="{FF2B5EF4-FFF2-40B4-BE49-F238E27FC236}">
                <a16:creationId xmlns:a16="http://schemas.microsoft.com/office/drawing/2014/main" id="{26217CFD-E0E5-DA45-81E5-7A877072EC7E}"/>
              </a:ext>
            </a:extLst>
          </p:cNvPr>
          <p:cNvSpPr/>
          <p:nvPr/>
        </p:nvSpPr>
        <p:spPr>
          <a:xfrm>
            <a:off x="752315" y="5432778"/>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Implementation</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spTree>
    <p:extLst>
      <p:ext uri="{BB962C8B-B14F-4D97-AF65-F5344CB8AC3E}">
        <p14:creationId xmlns:p14="http://schemas.microsoft.com/office/powerpoint/2010/main" val="104130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583D19-A18E-4E4E-95B4-D85D4ACA7219}"/>
              </a:ext>
            </a:extLst>
          </p:cNvPr>
          <p:cNvGrpSpPr/>
          <p:nvPr/>
        </p:nvGrpSpPr>
        <p:grpSpPr>
          <a:xfrm>
            <a:off x="3677732" y="2448821"/>
            <a:ext cx="5064485" cy="3037572"/>
            <a:chOff x="3415375" y="1844066"/>
            <a:chExt cx="5421842" cy="3145449"/>
          </a:xfrm>
        </p:grpSpPr>
        <p:grpSp>
          <p:nvGrpSpPr>
            <p:cNvPr id="25" name="Group 24">
              <a:extLst>
                <a:ext uri="{FF2B5EF4-FFF2-40B4-BE49-F238E27FC236}">
                  <a16:creationId xmlns:a16="http://schemas.microsoft.com/office/drawing/2014/main" id="{EABDD2BE-8843-4C79-A11F-FF6DBAF5F963}"/>
                </a:ext>
              </a:extLst>
            </p:cNvPr>
            <p:cNvGrpSpPr/>
            <p:nvPr/>
          </p:nvGrpSpPr>
          <p:grpSpPr>
            <a:xfrm>
              <a:off x="3415375" y="1844066"/>
              <a:ext cx="5421842" cy="3092997"/>
              <a:chOff x="3255962" y="1749245"/>
              <a:chExt cx="5676900" cy="3238501"/>
            </a:xfrm>
          </p:grpSpPr>
          <p:sp>
            <p:nvSpPr>
              <p:cNvPr id="5" name="Freeform 5">
                <a:extLst>
                  <a:ext uri="{FF2B5EF4-FFF2-40B4-BE49-F238E27FC236}">
                    <a16:creationId xmlns:a16="http://schemas.microsoft.com/office/drawing/2014/main" id="{557FD1F3-9A73-4C8F-B399-0C791FAEB7A9}"/>
                  </a:ext>
                </a:extLst>
              </p:cNvPr>
              <p:cNvSpPr>
                <a:spLocks/>
              </p:cNvSpPr>
              <p:nvPr/>
            </p:nvSpPr>
            <p:spPr bwMode="auto">
              <a:xfrm>
                <a:off x="3875087" y="2115958"/>
                <a:ext cx="4730750" cy="792163"/>
              </a:xfrm>
              <a:custGeom>
                <a:avLst/>
                <a:gdLst>
                  <a:gd name="T0" fmla="*/ 54 w 1255"/>
                  <a:gd name="T1" fmla="*/ 204 h 210"/>
                  <a:gd name="T2" fmla="*/ 0 w 1255"/>
                  <a:gd name="T3" fmla="*/ 173 h 210"/>
                  <a:gd name="T4" fmla="*/ 1020 w 1255"/>
                  <a:gd name="T5" fmla="*/ 6 h 210"/>
                  <a:gd name="T6" fmla="*/ 1255 w 1255"/>
                  <a:gd name="T7" fmla="*/ 143 h 210"/>
                  <a:gd name="T8" fmla="*/ 604 w 1255"/>
                  <a:gd name="T9" fmla="*/ 210 h 210"/>
                  <a:gd name="T10" fmla="*/ 54 w 1255"/>
                  <a:gd name="T11" fmla="*/ 204 h 210"/>
                </a:gdLst>
                <a:ahLst/>
                <a:cxnLst>
                  <a:cxn ang="0">
                    <a:pos x="T0" y="T1"/>
                  </a:cxn>
                  <a:cxn ang="0">
                    <a:pos x="T2" y="T3"/>
                  </a:cxn>
                  <a:cxn ang="0">
                    <a:pos x="T4" y="T5"/>
                  </a:cxn>
                  <a:cxn ang="0">
                    <a:pos x="T6" y="T7"/>
                  </a:cxn>
                  <a:cxn ang="0">
                    <a:pos x="T8" y="T9"/>
                  </a:cxn>
                  <a:cxn ang="0">
                    <a:pos x="T10" y="T11"/>
                  </a:cxn>
                </a:cxnLst>
                <a:rect l="0" t="0" r="r" b="b"/>
                <a:pathLst>
                  <a:path w="1255" h="210">
                    <a:moveTo>
                      <a:pt x="54" y="204"/>
                    </a:moveTo>
                    <a:cubicBezTo>
                      <a:pt x="0" y="173"/>
                      <a:pt x="0" y="173"/>
                      <a:pt x="0" y="173"/>
                    </a:cubicBezTo>
                    <a:cubicBezTo>
                      <a:pt x="0" y="173"/>
                      <a:pt x="648" y="0"/>
                      <a:pt x="1020" y="6"/>
                    </a:cubicBezTo>
                    <a:cubicBezTo>
                      <a:pt x="1255" y="143"/>
                      <a:pt x="1255" y="143"/>
                      <a:pt x="1255" y="143"/>
                    </a:cubicBezTo>
                    <a:cubicBezTo>
                      <a:pt x="1255" y="143"/>
                      <a:pt x="759" y="142"/>
                      <a:pt x="604" y="210"/>
                    </a:cubicBezTo>
                    <a:lnTo>
                      <a:pt x="54" y="204"/>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6">
                <a:extLst>
                  <a:ext uri="{FF2B5EF4-FFF2-40B4-BE49-F238E27FC236}">
                    <a16:creationId xmlns:a16="http://schemas.microsoft.com/office/drawing/2014/main" id="{226B9ECB-8500-4C62-A541-7C61DDFCF86D}"/>
                  </a:ext>
                </a:extLst>
              </p:cNvPr>
              <p:cNvSpPr>
                <a:spLocks/>
              </p:cNvSpPr>
              <p:nvPr/>
            </p:nvSpPr>
            <p:spPr bwMode="auto">
              <a:xfrm>
                <a:off x="4443412" y="2904945"/>
                <a:ext cx="3932238" cy="800100"/>
              </a:xfrm>
              <a:custGeom>
                <a:avLst/>
                <a:gdLst>
                  <a:gd name="T0" fmla="*/ 950 w 1043"/>
                  <a:gd name="T1" fmla="*/ 124 h 212"/>
                  <a:gd name="T2" fmla="*/ 424 w 1043"/>
                  <a:gd name="T3" fmla="*/ 212 h 212"/>
                  <a:gd name="T4" fmla="*/ 0 w 1043"/>
                  <a:gd name="T5" fmla="*/ 189 h 212"/>
                  <a:gd name="T6" fmla="*/ 1043 w 1043"/>
                  <a:gd name="T7" fmla="*/ 0 h 212"/>
                  <a:gd name="T8" fmla="*/ 950 w 1043"/>
                  <a:gd name="T9" fmla="*/ 124 h 212"/>
                </a:gdLst>
                <a:ahLst/>
                <a:cxnLst>
                  <a:cxn ang="0">
                    <a:pos x="T0" y="T1"/>
                  </a:cxn>
                  <a:cxn ang="0">
                    <a:pos x="T2" y="T3"/>
                  </a:cxn>
                  <a:cxn ang="0">
                    <a:pos x="T4" y="T5"/>
                  </a:cxn>
                  <a:cxn ang="0">
                    <a:pos x="T6" y="T7"/>
                  </a:cxn>
                  <a:cxn ang="0">
                    <a:pos x="T8" y="T9"/>
                  </a:cxn>
                </a:cxnLst>
                <a:rect l="0" t="0" r="r" b="b"/>
                <a:pathLst>
                  <a:path w="1043" h="212">
                    <a:moveTo>
                      <a:pt x="950" y="124"/>
                    </a:moveTo>
                    <a:cubicBezTo>
                      <a:pt x="950" y="124"/>
                      <a:pt x="532" y="173"/>
                      <a:pt x="424" y="212"/>
                    </a:cubicBezTo>
                    <a:cubicBezTo>
                      <a:pt x="0" y="189"/>
                      <a:pt x="0" y="189"/>
                      <a:pt x="0" y="189"/>
                    </a:cubicBezTo>
                    <a:cubicBezTo>
                      <a:pt x="0" y="189"/>
                      <a:pt x="529" y="7"/>
                      <a:pt x="1043" y="0"/>
                    </a:cubicBezTo>
                    <a:lnTo>
                      <a:pt x="950" y="12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7">
                <a:extLst>
                  <a:ext uri="{FF2B5EF4-FFF2-40B4-BE49-F238E27FC236}">
                    <a16:creationId xmlns:a16="http://schemas.microsoft.com/office/drawing/2014/main" id="{7EE86EAA-640D-4127-A8D7-418E8C4E1A3F}"/>
                  </a:ext>
                </a:extLst>
              </p:cNvPr>
              <p:cNvSpPr>
                <a:spLocks/>
              </p:cNvSpPr>
              <p:nvPr/>
            </p:nvSpPr>
            <p:spPr bwMode="auto">
              <a:xfrm>
                <a:off x="4975225" y="3639958"/>
                <a:ext cx="2857500" cy="1117600"/>
              </a:xfrm>
              <a:custGeom>
                <a:avLst/>
                <a:gdLst>
                  <a:gd name="T0" fmla="*/ 112 w 758"/>
                  <a:gd name="T1" fmla="*/ 296 h 296"/>
                  <a:gd name="T2" fmla="*/ 0 w 758"/>
                  <a:gd name="T3" fmla="*/ 220 h 296"/>
                  <a:gd name="T4" fmla="*/ 758 w 758"/>
                  <a:gd name="T5" fmla="*/ 0 h 296"/>
                  <a:gd name="T6" fmla="*/ 670 w 758"/>
                  <a:gd name="T7" fmla="*/ 129 h 296"/>
                  <a:gd name="T8" fmla="*/ 345 w 758"/>
                  <a:gd name="T9" fmla="*/ 250 h 296"/>
                  <a:gd name="T10" fmla="*/ 112 w 758"/>
                  <a:gd name="T11" fmla="*/ 296 h 296"/>
                </a:gdLst>
                <a:ahLst/>
                <a:cxnLst>
                  <a:cxn ang="0">
                    <a:pos x="T0" y="T1"/>
                  </a:cxn>
                  <a:cxn ang="0">
                    <a:pos x="T2" y="T3"/>
                  </a:cxn>
                  <a:cxn ang="0">
                    <a:pos x="T4" y="T5"/>
                  </a:cxn>
                  <a:cxn ang="0">
                    <a:pos x="T6" y="T7"/>
                  </a:cxn>
                  <a:cxn ang="0">
                    <a:pos x="T8" y="T9"/>
                  </a:cxn>
                  <a:cxn ang="0">
                    <a:pos x="T10" y="T11"/>
                  </a:cxn>
                </a:cxnLst>
                <a:rect l="0" t="0" r="r" b="b"/>
                <a:pathLst>
                  <a:path w="758" h="296">
                    <a:moveTo>
                      <a:pt x="112" y="296"/>
                    </a:moveTo>
                    <a:cubicBezTo>
                      <a:pt x="0" y="220"/>
                      <a:pt x="0" y="220"/>
                      <a:pt x="0" y="220"/>
                    </a:cubicBezTo>
                    <a:cubicBezTo>
                      <a:pt x="0" y="220"/>
                      <a:pt x="384" y="50"/>
                      <a:pt x="758" y="0"/>
                    </a:cubicBezTo>
                    <a:cubicBezTo>
                      <a:pt x="670" y="129"/>
                      <a:pt x="670" y="129"/>
                      <a:pt x="670" y="129"/>
                    </a:cubicBezTo>
                    <a:cubicBezTo>
                      <a:pt x="670" y="129"/>
                      <a:pt x="427" y="200"/>
                      <a:pt x="345" y="250"/>
                    </a:cubicBezTo>
                    <a:lnTo>
                      <a:pt x="112" y="296"/>
                    </a:ln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66072999-A42E-493C-A3D5-99BFE9FF8BA1}"/>
                  </a:ext>
                </a:extLst>
              </p:cNvPr>
              <p:cNvSpPr>
                <a:spLocks/>
              </p:cNvSpPr>
              <p:nvPr/>
            </p:nvSpPr>
            <p:spPr bwMode="auto">
              <a:xfrm>
                <a:off x="3875087" y="2631895"/>
                <a:ext cx="4500563" cy="739775"/>
              </a:xfrm>
              <a:custGeom>
                <a:avLst/>
                <a:gdLst>
                  <a:gd name="T0" fmla="*/ 596 w 1194"/>
                  <a:gd name="T1" fmla="*/ 157 h 196"/>
                  <a:gd name="T2" fmla="*/ 1101 w 1194"/>
                  <a:gd name="T3" fmla="*/ 196 h 196"/>
                  <a:gd name="T4" fmla="*/ 1194 w 1194"/>
                  <a:gd name="T5" fmla="*/ 72 h 196"/>
                  <a:gd name="T6" fmla="*/ 722 w 1194"/>
                  <a:gd name="T7" fmla="*/ 19 h 196"/>
                  <a:gd name="T8" fmla="*/ 0 w 1194"/>
                  <a:gd name="T9" fmla="*/ 36 h 196"/>
                  <a:gd name="T10" fmla="*/ 96 w 1194"/>
                  <a:gd name="T11" fmla="*/ 178 h 196"/>
                  <a:gd name="T12" fmla="*/ 596 w 1194"/>
                  <a:gd name="T13" fmla="*/ 157 h 196"/>
                </a:gdLst>
                <a:ahLst/>
                <a:cxnLst>
                  <a:cxn ang="0">
                    <a:pos x="T0" y="T1"/>
                  </a:cxn>
                  <a:cxn ang="0">
                    <a:pos x="T2" y="T3"/>
                  </a:cxn>
                  <a:cxn ang="0">
                    <a:pos x="T4" y="T5"/>
                  </a:cxn>
                  <a:cxn ang="0">
                    <a:pos x="T6" y="T7"/>
                  </a:cxn>
                  <a:cxn ang="0">
                    <a:pos x="T8" y="T9"/>
                  </a:cxn>
                  <a:cxn ang="0">
                    <a:pos x="T10" y="T11"/>
                  </a:cxn>
                  <a:cxn ang="0">
                    <a:pos x="T12" y="T13"/>
                  </a:cxn>
                </a:cxnLst>
                <a:rect l="0" t="0" r="r" b="b"/>
                <a:pathLst>
                  <a:path w="1194" h="196">
                    <a:moveTo>
                      <a:pt x="596" y="157"/>
                    </a:moveTo>
                    <a:cubicBezTo>
                      <a:pt x="793" y="163"/>
                      <a:pt x="958" y="177"/>
                      <a:pt x="1101" y="196"/>
                    </a:cubicBezTo>
                    <a:cubicBezTo>
                      <a:pt x="1132" y="154"/>
                      <a:pt x="1163" y="112"/>
                      <a:pt x="1194" y="72"/>
                    </a:cubicBezTo>
                    <a:cubicBezTo>
                      <a:pt x="1057" y="50"/>
                      <a:pt x="901" y="32"/>
                      <a:pt x="722" y="19"/>
                    </a:cubicBezTo>
                    <a:cubicBezTo>
                      <a:pt x="442" y="0"/>
                      <a:pt x="197" y="13"/>
                      <a:pt x="0" y="36"/>
                    </a:cubicBezTo>
                    <a:cubicBezTo>
                      <a:pt x="31" y="81"/>
                      <a:pt x="63" y="129"/>
                      <a:pt x="96" y="178"/>
                    </a:cubicBezTo>
                    <a:cubicBezTo>
                      <a:pt x="223" y="160"/>
                      <a:pt x="387" y="151"/>
                      <a:pt x="596" y="15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11">
                <a:extLst>
                  <a:ext uri="{FF2B5EF4-FFF2-40B4-BE49-F238E27FC236}">
                    <a16:creationId xmlns:a16="http://schemas.microsoft.com/office/drawing/2014/main" id="{BA3F8210-2233-4367-8438-9C113FBA4221}"/>
                  </a:ext>
                </a:extLst>
              </p:cNvPr>
              <p:cNvSpPr>
                <a:spLocks/>
              </p:cNvSpPr>
              <p:nvPr/>
            </p:nvSpPr>
            <p:spPr bwMode="auto">
              <a:xfrm>
                <a:off x="3255962" y="1749245"/>
                <a:ext cx="5676900" cy="906463"/>
              </a:xfrm>
              <a:custGeom>
                <a:avLst/>
                <a:gdLst>
                  <a:gd name="T0" fmla="*/ 811 w 1506"/>
                  <a:gd name="T1" fmla="*/ 163 h 240"/>
                  <a:gd name="T2" fmla="*/ 1410 w 1506"/>
                  <a:gd name="T3" fmla="*/ 240 h 240"/>
                  <a:gd name="T4" fmla="*/ 1506 w 1506"/>
                  <a:gd name="T5" fmla="*/ 123 h 240"/>
                  <a:gd name="T6" fmla="*/ 811 w 1506"/>
                  <a:gd name="T7" fmla="*/ 22 h 240"/>
                  <a:gd name="T8" fmla="*/ 0 w 1506"/>
                  <a:gd name="T9" fmla="*/ 39 h 240"/>
                  <a:gd name="T10" fmla="*/ 104 w 1506"/>
                  <a:gd name="T11" fmla="*/ 184 h 240"/>
                  <a:gd name="T12" fmla="*/ 811 w 1506"/>
                  <a:gd name="T13" fmla="*/ 163 h 240"/>
                </a:gdLst>
                <a:ahLst/>
                <a:cxnLst>
                  <a:cxn ang="0">
                    <a:pos x="T0" y="T1"/>
                  </a:cxn>
                  <a:cxn ang="0">
                    <a:pos x="T2" y="T3"/>
                  </a:cxn>
                  <a:cxn ang="0">
                    <a:pos x="T4" y="T5"/>
                  </a:cxn>
                  <a:cxn ang="0">
                    <a:pos x="T6" y="T7"/>
                  </a:cxn>
                  <a:cxn ang="0">
                    <a:pos x="T8" y="T9"/>
                  </a:cxn>
                  <a:cxn ang="0">
                    <a:pos x="T10" y="T11"/>
                  </a:cxn>
                  <a:cxn ang="0">
                    <a:pos x="T12" y="T13"/>
                  </a:cxn>
                </a:cxnLst>
                <a:rect l="0" t="0" r="r" b="b"/>
                <a:pathLst>
                  <a:path w="1506" h="240">
                    <a:moveTo>
                      <a:pt x="811" y="163"/>
                    </a:moveTo>
                    <a:cubicBezTo>
                      <a:pt x="1048" y="180"/>
                      <a:pt x="1243" y="206"/>
                      <a:pt x="1410" y="240"/>
                    </a:cubicBezTo>
                    <a:cubicBezTo>
                      <a:pt x="1443" y="199"/>
                      <a:pt x="1475" y="160"/>
                      <a:pt x="1506" y="123"/>
                    </a:cubicBezTo>
                    <a:cubicBezTo>
                      <a:pt x="1325" y="78"/>
                      <a:pt x="1104" y="42"/>
                      <a:pt x="811" y="22"/>
                    </a:cubicBezTo>
                    <a:cubicBezTo>
                      <a:pt x="504" y="0"/>
                      <a:pt x="223" y="15"/>
                      <a:pt x="0" y="39"/>
                    </a:cubicBezTo>
                    <a:cubicBezTo>
                      <a:pt x="32" y="83"/>
                      <a:pt x="67" y="132"/>
                      <a:pt x="104" y="184"/>
                    </a:cubicBezTo>
                    <a:cubicBezTo>
                      <a:pt x="301" y="159"/>
                      <a:pt x="541" y="145"/>
                      <a:pt x="811" y="16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12">
                <a:extLst>
                  <a:ext uri="{FF2B5EF4-FFF2-40B4-BE49-F238E27FC236}">
                    <a16:creationId xmlns:a16="http://schemas.microsoft.com/office/drawing/2014/main" id="{E65C0AAB-DEEE-45F5-A8E6-F26962C60FFC}"/>
                  </a:ext>
                </a:extLst>
              </p:cNvPr>
              <p:cNvSpPr>
                <a:spLocks/>
              </p:cNvSpPr>
              <p:nvPr/>
            </p:nvSpPr>
            <p:spPr bwMode="auto">
              <a:xfrm>
                <a:off x="4443412" y="3527245"/>
                <a:ext cx="3389313" cy="625475"/>
              </a:xfrm>
              <a:custGeom>
                <a:avLst/>
                <a:gdLst>
                  <a:gd name="T0" fmla="*/ 0 w 899"/>
                  <a:gd name="T1" fmla="*/ 24 h 166"/>
                  <a:gd name="T2" fmla="*/ 89 w 899"/>
                  <a:gd name="T3" fmla="*/ 166 h 166"/>
                  <a:gd name="T4" fmla="*/ 426 w 899"/>
                  <a:gd name="T5" fmla="*/ 144 h 166"/>
                  <a:gd name="T6" fmla="*/ 811 w 899"/>
                  <a:gd name="T7" fmla="*/ 159 h 166"/>
                  <a:gd name="T8" fmla="*/ 899 w 899"/>
                  <a:gd name="T9" fmla="*/ 30 h 166"/>
                  <a:gd name="T10" fmla="*/ 420 w 899"/>
                  <a:gd name="T11" fmla="*/ 0 h 166"/>
                  <a:gd name="T12" fmla="*/ 0 w 899"/>
                  <a:gd name="T13" fmla="*/ 24 h 166"/>
                </a:gdLst>
                <a:ahLst/>
                <a:cxnLst>
                  <a:cxn ang="0">
                    <a:pos x="T0" y="T1"/>
                  </a:cxn>
                  <a:cxn ang="0">
                    <a:pos x="T2" y="T3"/>
                  </a:cxn>
                  <a:cxn ang="0">
                    <a:pos x="T4" y="T5"/>
                  </a:cxn>
                  <a:cxn ang="0">
                    <a:pos x="T6" y="T7"/>
                  </a:cxn>
                  <a:cxn ang="0">
                    <a:pos x="T8" y="T9"/>
                  </a:cxn>
                  <a:cxn ang="0">
                    <a:pos x="T10" y="T11"/>
                  </a:cxn>
                  <a:cxn ang="0">
                    <a:pos x="T12" y="T13"/>
                  </a:cxn>
                </a:cxnLst>
                <a:rect l="0" t="0" r="r" b="b"/>
                <a:pathLst>
                  <a:path w="899" h="166">
                    <a:moveTo>
                      <a:pt x="0" y="24"/>
                    </a:moveTo>
                    <a:cubicBezTo>
                      <a:pt x="30" y="70"/>
                      <a:pt x="60" y="118"/>
                      <a:pt x="89" y="166"/>
                    </a:cubicBezTo>
                    <a:cubicBezTo>
                      <a:pt x="198" y="153"/>
                      <a:pt x="314" y="144"/>
                      <a:pt x="426" y="144"/>
                    </a:cubicBezTo>
                    <a:cubicBezTo>
                      <a:pt x="543" y="144"/>
                      <a:pt x="679" y="151"/>
                      <a:pt x="811" y="159"/>
                    </a:cubicBezTo>
                    <a:cubicBezTo>
                      <a:pt x="840" y="115"/>
                      <a:pt x="869" y="72"/>
                      <a:pt x="899" y="30"/>
                    </a:cubicBezTo>
                    <a:cubicBezTo>
                      <a:pt x="742" y="14"/>
                      <a:pt x="568" y="0"/>
                      <a:pt x="420" y="0"/>
                    </a:cubicBezTo>
                    <a:cubicBezTo>
                      <a:pt x="279" y="0"/>
                      <a:pt x="130" y="11"/>
                      <a:pt x="0"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3">
                <a:extLst>
                  <a:ext uri="{FF2B5EF4-FFF2-40B4-BE49-F238E27FC236}">
                    <a16:creationId xmlns:a16="http://schemas.microsoft.com/office/drawing/2014/main" id="{6E808261-3EB3-47E3-AA6D-A3D9C00073EB}"/>
                  </a:ext>
                </a:extLst>
              </p:cNvPr>
              <p:cNvSpPr>
                <a:spLocks/>
              </p:cNvSpPr>
              <p:nvPr/>
            </p:nvSpPr>
            <p:spPr bwMode="auto">
              <a:xfrm>
                <a:off x="4975225" y="4382908"/>
                <a:ext cx="2336800" cy="604838"/>
              </a:xfrm>
              <a:custGeom>
                <a:avLst/>
                <a:gdLst>
                  <a:gd name="T0" fmla="*/ 293 w 620"/>
                  <a:gd name="T1" fmla="*/ 3 h 160"/>
                  <a:gd name="T2" fmla="*/ 0 w 620"/>
                  <a:gd name="T3" fmla="*/ 23 h 160"/>
                  <a:gd name="T4" fmla="*/ 80 w 620"/>
                  <a:gd name="T5" fmla="*/ 160 h 160"/>
                  <a:gd name="T6" fmla="*/ 303 w 620"/>
                  <a:gd name="T7" fmla="*/ 143 h 160"/>
                  <a:gd name="T8" fmla="*/ 539 w 620"/>
                  <a:gd name="T9" fmla="*/ 146 h 160"/>
                  <a:gd name="T10" fmla="*/ 620 w 620"/>
                  <a:gd name="T11" fmla="*/ 10 h 160"/>
                  <a:gd name="T12" fmla="*/ 293 w 620"/>
                  <a:gd name="T13" fmla="*/ 3 h 160"/>
                </a:gdLst>
                <a:ahLst/>
                <a:cxnLst>
                  <a:cxn ang="0">
                    <a:pos x="T0" y="T1"/>
                  </a:cxn>
                  <a:cxn ang="0">
                    <a:pos x="T2" y="T3"/>
                  </a:cxn>
                  <a:cxn ang="0">
                    <a:pos x="T4" y="T5"/>
                  </a:cxn>
                  <a:cxn ang="0">
                    <a:pos x="T6" y="T7"/>
                  </a:cxn>
                  <a:cxn ang="0">
                    <a:pos x="T8" y="T9"/>
                  </a:cxn>
                  <a:cxn ang="0">
                    <a:pos x="T10" y="T11"/>
                  </a:cxn>
                  <a:cxn ang="0">
                    <a:pos x="T12" y="T13"/>
                  </a:cxn>
                </a:cxnLst>
                <a:rect l="0" t="0" r="r" b="b"/>
                <a:pathLst>
                  <a:path w="620" h="160">
                    <a:moveTo>
                      <a:pt x="293" y="3"/>
                    </a:moveTo>
                    <a:cubicBezTo>
                      <a:pt x="186" y="5"/>
                      <a:pt x="85" y="13"/>
                      <a:pt x="0" y="23"/>
                    </a:cubicBezTo>
                    <a:cubicBezTo>
                      <a:pt x="27" y="68"/>
                      <a:pt x="54" y="114"/>
                      <a:pt x="80" y="160"/>
                    </a:cubicBezTo>
                    <a:cubicBezTo>
                      <a:pt x="149" y="151"/>
                      <a:pt x="225" y="144"/>
                      <a:pt x="303" y="143"/>
                    </a:cubicBezTo>
                    <a:cubicBezTo>
                      <a:pt x="385" y="141"/>
                      <a:pt x="465" y="143"/>
                      <a:pt x="539" y="146"/>
                    </a:cubicBezTo>
                    <a:cubicBezTo>
                      <a:pt x="565" y="100"/>
                      <a:pt x="592" y="55"/>
                      <a:pt x="620" y="10"/>
                    </a:cubicBezTo>
                    <a:cubicBezTo>
                      <a:pt x="524" y="4"/>
                      <a:pt x="412" y="0"/>
                      <a:pt x="293" y="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6" name="TextBox 25">
              <a:extLst>
                <a:ext uri="{FF2B5EF4-FFF2-40B4-BE49-F238E27FC236}">
                  <a16:creationId xmlns:a16="http://schemas.microsoft.com/office/drawing/2014/main" id="{2B7D49E7-1589-4BD5-ABEE-EFD92167275E}"/>
                </a:ext>
              </a:extLst>
            </p:cNvPr>
            <p:cNvSpPr txBox="1"/>
            <p:nvPr/>
          </p:nvSpPr>
          <p:spPr>
            <a:xfrm rot="253327">
              <a:off x="4565844" y="2187151"/>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Operations Strategy</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1FE9B3A0-22EE-4918-A273-4BA3C04884BB}"/>
                </a:ext>
              </a:extLst>
            </p:cNvPr>
            <p:cNvSpPr txBox="1"/>
            <p:nvPr/>
          </p:nvSpPr>
          <p:spPr>
            <a:xfrm rot="232071">
              <a:off x="4565844" y="2995375"/>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Operations Planning &amp; Controls</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873B0542-2343-4655-BB06-6A85FABF02F8}"/>
                </a:ext>
              </a:extLst>
            </p:cNvPr>
            <p:cNvSpPr txBox="1"/>
            <p:nvPr/>
          </p:nvSpPr>
          <p:spPr>
            <a:xfrm rot="163168">
              <a:off x="4710092" y="3827578"/>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Operations Performance</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CE0B249A-ABD3-4D7F-A269-852FDCE4DEE2}"/>
                </a:ext>
              </a:extLst>
            </p:cNvPr>
            <p:cNvSpPr txBox="1"/>
            <p:nvPr/>
          </p:nvSpPr>
          <p:spPr>
            <a:xfrm>
              <a:off x="4721188" y="4626493"/>
              <a:ext cx="2877857" cy="363022"/>
            </a:xfrm>
            <a:prstGeom prst="rect">
              <a:avLst/>
            </a:prstGeom>
            <a:noFill/>
          </p:spPr>
          <p:txBody>
            <a:bodyPr wrap="square" rtlCol="0">
              <a:prstTxWarp prst="textArchUp">
                <a:avLst/>
              </a:prstTxWarp>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Improvement</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2" name="TextBox 51">
            <a:extLst>
              <a:ext uri="{FF2B5EF4-FFF2-40B4-BE49-F238E27FC236}">
                <a16:creationId xmlns:a16="http://schemas.microsoft.com/office/drawing/2014/main" id="{0F3A92DA-6939-43D3-9E63-B1150867BEFE}"/>
              </a:ext>
            </a:extLst>
          </p:cNvPr>
          <p:cNvSpPr txBox="1"/>
          <p:nvPr/>
        </p:nvSpPr>
        <p:spPr>
          <a:xfrm>
            <a:off x="480869" y="2587521"/>
            <a:ext cx="2068188" cy="738664"/>
          </a:xfrm>
          <a:prstGeom prst="rect">
            <a:avLst/>
          </a:prstGeom>
          <a:noFill/>
        </p:spPr>
        <p:txBody>
          <a:bodyPr wrap="square" rtlCol="0" anchor="ctr">
            <a:spAutoFit/>
          </a:bodyPr>
          <a:lstStyle/>
          <a:p>
            <a:pPr algn="r"/>
            <a:r>
              <a:rPr lang="en-GB" sz="1400" dirty="0">
                <a:solidFill>
                  <a:schemeClr val="tx1">
                    <a:lumMod val="95000"/>
                    <a:lumOff val="5000"/>
                  </a:schemeClr>
                </a:solidFill>
                <a:latin typeface="Open Sans" panose="020B0606030504020204" pitchFamily="34" charset="0"/>
              </a:rPr>
              <a:t>Operations Contribution to Overall Strategy</a:t>
            </a:r>
          </a:p>
        </p:txBody>
      </p:sp>
      <p:sp>
        <p:nvSpPr>
          <p:cNvPr id="54" name="TextBox 53">
            <a:extLst>
              <a:ext uri="{FF2B5EF4-FFF2-40B4-BE49-F238E27FC236}">
                <a16:creationId xmlns:a16="http://schemas.microsoft.com/office/drawing/2014/main" id="{353B0F5C-8E77-488C-B188-0AEB3AAA3520}"/>
              </a:ext>
            </a:extLst>
          </p:cNvPr>
          <p:cNvSpPr txBox="1"/>
          <p:nvPr/>
        </p:nvSpPr>
        <p:spPr>
          <a:xfrm>
            <a:off x="8897936" y="3406812"/>
            <a:ext cx="2510856" cy="738664"/>
          </a:xfrm>
          <a:prstGeom prst="rect">
            <a:avLst/>
          </a:prstGeom>
          <a:noFill/>
        </p:spPr>
        <p:txBody>
          <a:bodyPr wrap="square" rtlCol="0" anchor="ctr">
            <a:spAutoFit/>
          </a:bodyPr>
          <a:lstStyle/>
          <a:p>
            <a:r>
              <a:rPr lang="en-GB" sz="1400" dirty="0">
                <a:solidFill>
                  <a:schemeClr val="tx1">
                    <a:lumMod val="95000"/>
                    <a:lumOff val="5000"/>
                  </a:schemeClr>
                </a:solidFill>
                <a:latin typeface="Open Sans" panose="020B0606030504020204" pitchFamily="34" charset="0"/>
              </a:rPr>
              <a:t>Operations Processes for Operational Efficiency &amp; Effectiveness</a:t>
            </a:r>
          </a:p>
        </p:txBody>
      </p:sp>
      <p:sp>
        <p:nvSpPr>
          <p:cNvPr id="55" name="TextBox 54">
            <a:extLst>
              <a:ext uri="{FF2B5EF4-FFF2-40B4-BE49-F238E27FC236}">
                <a16:creationId xmlns:a16="http://schemas.microsoft.com/office/drawing/2014/main" id="{B4F539EB-4243-4081-83CB-6786EBE7481E}"/>
              </a:ext>
            </a:extLst>
          </p:cNvPr>
          <p:cNvSpPr txBox="1"/>
          <p:nvPr/>
        </p:nvSpPr>
        <p:spPr>
          <a:xfrm>
            <a:off x="1008987" y="3945954"/>
            <a:ext cx="2816265" cy="523220"/>
          </a:xfrm>
          <a:prstGeom prst="rect">
            <a:avLst/>
          </a:prstGeom>
          <a:noFill/>
        </p:spPr>
        <p:txBody>
          <a:bodyPr wrap="square" rtlCol="0" anchor="ctr">
            <a:spAutoFit/>
          </a:bodyPr>
          <a:lstStyle/>
          <a:p>
            <a:pPr algn="r"/>
            <a:r>
              <a:rPr lang="en-GB" sz="1400">
                <a:solidFill>
                  <a:schemeClr val="tx1">
                    <a:lumMod val="95000"/>
                    <a:lumOff val="5000"/>
                  </a:schemeClr>
                </a:solidFill>
                <a:latin typeface="Open Sans" panose="020B0606030504020204" pitchFamily="34" charset="0"/>
              </a:rPr>
              <a:t>Operational Measures &amp; Monitoring Tools</a:t>
            </a:r>
          </a:p>
        </p:txBody>
      </p:sp>
      <p:sp>
        <p:nvSpPr>
          <p:cNvPr id="56" name="TextBox 55">
            <a:extLst>
              <a:ext uri="{FF2B5EF4-FFF2-40B4-BE49-F238E27FC236}">
                <a16:creationId xmlns:a16="http://schemas.microsoft.com/office/drawing/2014/main" id="{91EBC1F5-B609-4C5B-B0B1-34CB896BFB64}"/>
              </a:ext>
            </a:extLst>
          </p:cNvPr>
          <p:cNvSpPr txBox="1"/>
          <p:nvPr/>
        </p:nvSpPr>
        <p:spPr>
          <a:xfrm>
            <a:off x="8053253" y="4691021"/>
            <a:ext cx="2816265" cy="523220"/>
          </a:xfrm>
          <a:prstGeom prst="rect">
            <a:avLst/>
          </a:prstGeom>
          <a:noFill/>
        </p:spPr>
        <p:txBody>
          <a:bodyPr wrap="square" rtlCol="0" anchor="ctr">
            <a:spAutoFit/>
          </a:bodyPr>
          <a:lstStyle/>
          <a:p>
            <a:r>
              <a:rPr lang="en-GB" sz="1400">
                <a:solidFill>
                  <a:schemeClr val="tx1">
                    <a:lumMod val="95000"/>
                    <a:lumOff val="5000"/>
                  </a:schemeClr>
                </a:solidFill>
                <a:latin typeface="Open Sans" panose="020B0606030504020204" pitchFamily="34" charset="0"/>
              </a:rPr>
              <a:t>Sustainable &amp; Continuous Improvement</a:t>
            </a:r>
          </a:p>
        </p:txBody>
      </p:sp>
      <p:cxnSp>
        <p:nvCxnSpPr>
          <p:cNvPr id="34" name="Straight Arrow Connector 33">
            <a:extLst>
              <a:ext uri="{FF2B5EF4-FFF2-40B4-BE49-F238E27FC236}">
                <a16:creationId xmlns:a16="http://schemas.microsoft.com/office/drawing/2014/main" id="{FCD36F0E-744E-42C3-956B-901FE62FFEA5}"/>
              </a:ext>
            </a:extLst>
          </p:cNvPr>
          <p:cNvCxnSpPr>
            <a:cxnSpLocks/>
          </p:cNvCxnSpPr>
          <p:nvPr/>
        </p:nvCxnSpPr>
        <p:spPr>
          <a:xfrm flipH="1">
            <a:off x="2895600" y="2839257"/>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49CCDE-352C-4C21-9C5A-DBA3F6E1D5D4}"/>
              </a:ext>
            </a:extLst>
          </p:cNvPr>
          <p:cNvCxnSpPr>
            <a:cxnSpLocks/>
          </p:cNvCxnSpPr>
          <p:nvPr/>
        </p:nvCxnSpPr>
        <p:spPr>
          <a:xfrm>
            <a:off x="8306628" y="3718722"/>
            <a:ext cx="43559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90CF098-F9FD-4E42-8B8D-4A0EA658E7C3}"/>
              </a:ext>
            </a:extLst>
          </p:cNvPr>
          <p:cNvCxnSpPr>
            <a:cxnSpLocks/>
          </p:cNvCxnSpPr>
          <p:nvPr/>
        </p:nvCxnSpPr>
        <p:spPr>
          <a:xfrm flipH="1">
            <a:off x="3986085" y="4220942"/>
            <a:ext cx="571057"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0BB7934-6885-4E74-88AB-80913FEEE4A9}"/>
              </a:ext>
            </a:extLst>
          </p:cNvPr>
          <p:cNvCxnSpPr>
            <a:cxnSpLocks/>
          </p:cNvCxnSpPr>
          <p:nvPr/>
        </p:nvCxnSpPr>
        <p:spPr>
          <a:xfrm>
            <a:off x="7315256" y="4948140"/>
            <a:ext cx="599363"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5">
            <a:extLst>
              <a:ext uri="{FF2B5EF4-FFF2-40B4-BE49-F238E27FC236}">
                <a16:creationId xmlns:a16="http://schemas.microsoft.com/office/drawing/2014/main" id="{EAB47572-3A66-D946-B919-8BA98C48E42B}"/>
              </a:ext>
            </a:extLst>
          </p:cNvPr>
          <p:cNvSpPr>
            <a:spLocks noGrp="1" noChangeArrowheads="1"/>
          </p:cNvSpPr>
          <p:nvPr>
            <p:ph type="title"/>
          </p:nvPr>
        </p:nvSpPr>
        <p:spPr>
          <a:xfrm>
            <a:off x="2895600" y="0"/>
            <a:ext cx="7772400" cy="1066800"/>
          </a:xfrm>
        </p:spPr>
        <p:txBody>
          <a:bodyPr/>
          <a:lstStyle/>
          <a:p>
            <a:pPr eaLnBrk="1" hangingPunct="1"/>
            <a:br>
              <a:rPr lang="en-US" altLang="en-US" sz="3200" b="0" dirty="0">
                <a:solidFill>
                  <a:srgbClr val="C00000"/>
                </a:solidFill>
                <a:latin typeface="Microsoft JhengHei" panose="020B0604030504040204" pitchFamily="34" charset="-120"/>
                <a:ea typeface="Microsoft JhengHei" panose="020B0604030504040204" pitchFamily="34" charset="-120"/>
              </a:rPr>
            </a:br>
            <a:r>
              <a:rPr lang="en-US" altLang="en-US" sz="3200" b="0" dirty="0">
                <a:solidFill>
                  <a:srgbClr val="C00000"/>
                </a:solidFill>
                <a:latin typeface="Microsoft JhengHei" panose="020B0604030504040204" pitchFamily="34" charset="-120"/>
                <a:ea typeface="Microsoft JhengHei" panose="020B0604030504040204" pitchFamily="34" charset="-120"/>
              </a:rPr>
              <a:t>The Operations Process</a:t>
            </a:r>
          </a:p>
        </p:txBody>
      </p:sp>
      <p:sp>
        <p:nvSpPr>
          <p:cNvPr id="12" name="Rectangle 11">
            <a:extLst>
              <a:ext uri="{FF2B5EF4-FFF2-40B4-BE49-F238E27FC236}">
                <a16:creationId xmlns:a16="http://schemas.microsoft.com/office/drawing/2014/main" id="{5AC5F61C-9F0C-354C-8125-69D2577FF647}"/>
              </a:ext>
            </a:extLst>
          </p:cNvPr>
          <p:cNvSpPr/>
          <p:nvPr/>
        </p:nvSpPr>
        <p:spPr>
          <a:xfrm>
            <a:off x="480869" y="5613209"/>
            <a:ext cx="11050982" cy="584775"/>
          </a:xfrm>
          <a:prstGeom prst="rect">
            <a:avLst/>
          </a:prstGeom>
        </p:spPr>
        <p:txBody>
          <a:bodyPr wrap="square">
            <a:spAutoFit/>
          </a:bodyPr>
          <a:lstStyle/>
          <a:p>
            <a:pPr algn="ctr"/>
            <a:r>
              <a:rPr lang="en-GB" altLang="en-US" sz="1600" b="1" i="1" dirty="0">
                <a:solidFill>
                  <a:srgbClr val="002060"/>
                </a:solidFill>
                <a:latin typeface="Century Gothic" panose="020B0502020202020204" pitchFamily="34" charset="0"/>
                <a:cs typeface="Arial" panose="020B0604020202020204" pitchFamily="34" charset="0"/>
              </a:rPr>
              <a:t>The Operations function is central to your organisation, as it delivers your goods &amp; services. It is one of the core functions of the organisation and must be aligned with  other core functions</a:t>
            </a:r>
          </a:p>
        </p:txBody>
      </p:sp>
      <p:sp>
        <p:nvSpPr>
          <p:cNvPr id="33" name="TextBox 5">
            <a:extLst>
              <a:ext uri="{FF2B5EF4-FFF2-40B4-BE49-F238E27FC236}">
                <a16:creationId xmlns:a16="http://schemas.microsoft.com/office/drawing/2014/main" id="{1444734F-4042-A447-9D47-18D51BE2064B}"/>
              </a:ext>
            </a:extLst>
          </p:cNvPr>
          <p:cNvSpPr txBox="1">
            <a:spLocks noChangeArrowheads="1"/>
          </p:cNvSpPr>
          <p:nvPr/>
        </p:nvSpPr>
        <p:spPr bwMode="auto">
          <a:xfrm>
            <a:off x="1119352" y="1219201"/>
            <a:ext cx="991651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The approach to operations should be structured and aligned to the Corporate Strategy &amp;  facilitate the Strategic Plan. </a:t>
            </a:r>
          </a:p>
          <a:p>
            <a:pPr eaLnBrk="1" hangingPunct="1">
              <a:buFont typeface="Arial" panose="020B0604020202020204" pitchFamily="34" charset="0"/>
              <a:buChar char="•"/>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The process transforms material and human resources  to build &amp; grow  the business.</a:t>
            </a:r>
          </a:p>
        </p:txBody>
      </p:sp>
    </p:spTree>
    <p:extLst>
      <p:ext uri="{BB962C8B-B14F-4D97-AF65-F5344CB8AC3E}">
        <p14:creationId xmlns:p14="http://schemas.microsoft.com/office/powerpoint/2010/main" val="191575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a:extLst>
              <a:ext uri="{FF2B5EF4-FFF2-40B4-BE49-F238E27FC236}">
                <a16:creationId xmlns:a16="http://schemas.microsoft.com/office/drawing/2014/main" id="{052D1494-9CFB-5E4D-93EC-398E9B045223}"/>
              </a:ext>
            </a:extLst>
          </p:cNvPr>
          <p:cNvSpPr>
            <a:spLocks noGrp="1" noChangeArrowheads="1"/>
          </p:cNvSpPr>
          <p:nvPr>
            <p:ph type="title"/>
          </p:nvPr>
        </p:nvSpPr>
        <p:spPr>
          <a:xfrm>
            <a:off x="2895600" y="0"/>
            <a:ext cx="7772400" cy="1066800"/>
          </a:xfrm>
        </p:spPr>
        <p:txBody>
          <a:bodyPr/>
          <a:lstStyle/>
          <a:p>
            <a:pPr eaLnBrk="1" hangingPunct="1"/>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ABIS Approach to Operations</a:t>
            </a:r>
          </a:p>
        </p:txBody>
      </p:sp>
      <p:sp>
        <p:nvSpPr>
          <p:cNvPr id="34818" name="TextBox 6">
            <a:extLst>
              <a:ext uri="{FF2B5EF4-FFF2-40B4-BE49-F238E27FC236}">
                <a16:creationId xmlns:a16="http://schemas.microsoft.com/office/drawing/2014/main" id="{F82185A8-3DDA-4E44-A118-5E6CC3013371}"/>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E851B7-F384-0248-BB3C-48F14155216E}" type="slidenum">
              <a:rPr lang="en-GB" altLang="en-US" sz="1400"/>
              <a:pPr eaLnBrk="1" hangingPunct="1"/>
              <a:t>8</a:t>
            </a:fld>
            <a:endParaRPr lang="en-GB" altLang="en-US" sz="1400"/>
          </a:p>
        </p:txBody>
      </p:sp>
      <p:sp>
        <p:nvSpPr>
          <p:cNvPr id="34821" name="TextBox 5">
            <a:extLst>
              <a:ext uri="{FF2B5EF4-FFF2-40B4-BE49-F238E27FC236}">
                <a16:creationId xmlns:a16="http://schemas.microsoft.com/office/drawing/2014/main" id="{3C836311-F9BD-CE4D-9C62-E9F0B6413F78}"/>
              </a:ext>
            </a:extLst>
          </p:cNvPr>
          <p:cNvSpPr txBox="1">
            <a:spLocks noChangeArrowheads="1"/>
          </p:cNvSpPr>
          <p:nvPr/>
        </p:nvSpPr>
        <p:spPr bwMode="auto">
          <a:xfrm>
            <a:off x="8509832" y="1590794"/>
            <a:ext cx="2592722" cy="3418821"/>
          </a:xfrm>
          <a:prstGeom prst="rect">
            <a:avLst/>
          </a:prstGeom>
          <a:noFill/>
          <a:ln w="3175">
            <a:solidFill>
              <a:schemeClr val="bg2">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pPr>
            <a:r>
              <a:rPr lang="en-GB" altLang="en-US" sz="1800" i="1" dirty="0">
                <a:solidFill>
                  <a:schemeClr val="tx1">
                    <a:lumMod val="95000"/>
                    <a:lumOff val="5000"/>
                  </a:schemeClr>
                </a:solidFill>
                <a:latin typeface="Century Gothic" panose="020B0502020202020204" pitchFamily="34" charset="0"/>
              </a:rPr>
              <a:t>We provide Customised solutions based on what we see works for Your business</a:t>
            </a: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a:p>
            <a:pPr eaLnBrk="1" hangingPunct="1">
              <a:lnSpc>
                <a:spcPct val="110000"/>
              </a:lnSpc>
            </a:pPr>
            <a:endParaRPr lang="en-GB" altLang="en-US" sz="1800" i="1" dirty="0">
              <a:solidFill>
                <a:schemeClr val="tx1">
                  <a:lumMod val="75000"/>
                  <a:lumOff val="25000"/>
                </a:schemeClr>
              </a:solidFill>
              <a:latin typeface="Century Gothic" panose="020B0502020202020204" pitchFamily="34" charset="0"/>
            </a:endParaRPr>
          </a:p>
          <a:p>
            <a:pPr algn="ctr" eaLnBrk="1" hangingPunct="1">
              <a:lnSpc>
                <a:spcPct val="110000"/>
              </a:lnSpc>
            </a:pPr>
            <a:r>
              <a:rPr lang="en-GB" sz="1800" b="1" i="1" dirty="0">
                <a:solidFill>
                  <a:srgbClr val="002060"/>
                </a:solidFill>
                <a:latin typeface="Century Gothic" panose="020B0502020202020204" pitchFamily="34" charset="0"/>
                <a:cs typeface="Calibri" charset="0"/>
              </a:rPr>
              <a:t>ABIS  works with our clients to develop effective &amp; efficient operations processes</a:t>
            </a:r>
            <a:endParaRPr lang="en-GB" altLang="en-US" sz="1800" i="1"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09ED527B-E574-1841-A10E-65098836F9B2}"/>
              </a:ext>
            </a:extLst>
          </p:cNvPr>
          <p:cNvSpPr txBox="1"/>
          <p:nvPr/>
        </p:nvSpPr>
        <p:spPr>
          <a:xfrm>
            <a:off x="1905000" y="1393695"/>
            <a:ext cx="6387032"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The current operations processes assessment</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Review of the core business activities</a:t>
            </a:r>
          </a:p>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Review of support functions – (logistics/ accounts &amp; finance/ human resources)</a:t>
            </a:r>
            <a:endParaRPr lang="en-GB" dirty="0">
              <a:solidFill>
                <a:schemeClr val="tx1">
                  <a:lumMod val="95000"/>
                  <a:lumOff val="5000"/>
                </a:schemeClr>
              </a:solidFill>
            </a:endParaRPr>
          </a:p>
        </p:txBody>
      </p:sp>
      <p:sp>
        <p:nvSpPr>
          <p:cNvPr id="7" name="TextBox 6">
            <a:extLst>
              <a:ext uri="{FF2B5EF4-FFF2-40B4-BE49-F238E27FC236}">
                <a16:creationId xmlns:a16="http://schemas.microsoft.com/office/drawing/2014/main" id="{3B4C143F-2654-5947-B6AB-7AA9596BCD59}"/>
              </a:ext>
            </a:extLst>
          </p:cNvPr>
          <p:cNvSpPr txBox="1"/>
          <p:nvPr/>
        </p:nvSpPr>
        <p:spPr>
          <a:xfrm>
            <a:off x="1905000" y="2801958"/>
            <a:ext cx="6387032"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Distinguishing efficient working systems &amp; processes &amp; bottlenecks</a:t>
            </a:r>
            <a:endParaRPr lang="en-GB" dirty="0">
              <a:solidFill>
                <a:schemeClr val="tx1">
                  <a:lumMod val="95000"/>
                  <a:lumOff val="5000"/>
                </a:schemeClr>
              </a:solidFill>
            </a:endParaRPr>
          </a:p>
        </p:txBody>
      </p:sp>
      <p:sp>
        <p:nvSpPr>
          <p:cNvPr id="8" name="TextBox 7">
            <a:extLst>
              <a:ext uri="{FF2B5EF4-FFF2-40B4-BE49-F238E27FC236}">
                <a16:creationId xmlns:a16="http://schemas.microsoft.com/office/drawing/2014/main" id="{907644A1-AF23-234A-991D-16BB2CE8C514}"/>
              </a:ext>
            </a:extLst>
          </p:cNvPr>
          <p:cNvSpPr txBox="1"/>
          <p:nvPr/>
        </p:nvSpPr>
        <p:spPr>
          <a:xfrm>
            <a:off x="1905000" y="3583780"/>
            <a:ext cx="6387032"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Building efficient operations systems &amp; processes</a:t>
            </a:r>
          </a:p>
          <a:p>
            <a:pPr marL="285750" lvl="0" indent="-285750">
              <a:buFont typeface="Arial" panose="020B0604020202020204" pitchFamily="34" charset="0"/>
              <a:buChar char="•"/>
            </a:pPr>
            <a:r>
              <a:rPr lang="en-GB" i="1" dirty="0">
                <a:solidFill>
                  <a:schemeClr val="tx1">
                    <a:lumMod val="95000"/>
                    <a:lumOff val="5000"/>
                  </a:schemeClr>
                </a:solidFill>
                <a:latin typeface="Century Gothic" panose="020B0502020202020204" pitchFamily="34" charset="0"/>
              </a:rPr>
              <a:t>What will make the business more efficient and unique (Unique Selling Proposition)</a:t>
            </a:r>
          </a:p>
          <a:p>
            <a:pPr marL="285750" lvl="0" indent="-285750">
              <a:buFont typeface="Arial" panose="020B0604020202020204" pitchFamily="34" charset="0"/>
              <a:buChar char="•"/>
            </a:pPr>
            <a:r>
              <a:rPr lang="en-GB" i="1" dirty="0">
                <a:solidFill>
                  <a:schemeClr val="tx1">
                    <a:lumMod val="95000"/>
                    <a:lumOff val="5000"/>
                  </a:schemeClr>
                </a:solidFill>
                <a:latin typeface="Century Gothic" panose="020B0502020202020204" pitchFamily="34" charset="0"/>
              </a:rPr>
              <a:t>What will enhance overall business efficiency</a:t>
            </a:r>
          </a:p>
        </p:txBody>
      </p:sp>
      <p:sp>
        <p:nvSpPr>
          <p:cNvPr id="9" name="TextBox 8">
            <a:extLst>
              <a:ext uri="{FF2B5EF4-FFF2-40B4-BE49-F238E27FC236}">
                <a16:creationId xmlns:a16="http://schemas.microsoft.com/office/drawing/2014/main" id="{76965EDB-5A59-134B-9879-5CBEDEF243DF}"/>
              </a:ext>
            </a:extLst>
          </p:cNvPr>
          <p:cNvSpPr txBox="1"/>
          <p:nvPr/>
        </p:nvSpPr>
        <p:spPr>
          <a:xfrm>
            <a:off x="1905000" y="4830274"/>
            <a:ext cx="6387032" cy="1200329"/>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tx1">
                    <a:lumMod val="95000"/>
                    <a:lumOff val="5000"/>
                  </a:schemeClr>
                </a:solidFill>
                <a:latin typeface="Century Gothic" panose="020B0502020202020204" pitchFamily="34" charset="0"/>
              </a:rPr>
              <a:t>Implementing operations systems &amp; processes that generate innovation &amp; opportunity</a:t>
            </a:r>
          </a:p>
          <a:p>
            <a:pPr marL="285750" lvl="0" indent="-285750">
              <a:buFont typeface="Arial" panose="020B0604020202020204" pitchFamily="34" charset="0"/>
              <a:buChar char="•"/>
            </a:pPr>
            <a:r>
              <a:rPr lang="en-GB" i="1" dirty="0">
                <a:solidFill>
                  <a:schemeClr val="tx1">
                    <a:lumMod val="95000"/>
                    <a:lumOff val="5000"/>
                  </a:schemeClr>
                </a:solidFill>
                <a:latin typeface="Century Gothic" panose="020B0502020202020204" pitchFamily="34" charset="0"/>
              </a:rPr>
              <a:t>What will make customers love your product &amp; service</a:t>
            </a:r>
            <a:endParaRPr lang="en-GB" dirty="0">
              <a:solidFill>
                <a:schemeClr val="tx1">
                  <a:lumMod val="95000"/>
                  <a:lumOff val="5000"/>
                </a:schemeClr>
              </a:solidFill>
            </a:endParaRPr>
          </a:p>
        </p:txBody>
      </p:sp>
      <p:pic>
        <p:nvPicPr>
          <p:cNvPr id="10" name="Picture 2" descr="review Icon 589503">
            <a:extLst>
              <a:ext uri="{FF2B5EF4-FFF2-40B4-BE49-F238E27FC236}">
                <a16:creationId xmlns:a16="http://schemas.microsoft.com/office/drawing/2014/main" id="{20D97878-7133-FE44-9111-344D174815D6}"/>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600" y="1410940"/>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7A02C9F-AACF-6C48-9CF0-6ECEAEBD7C81}"/>
              </a:ext>
            </a:extLst>
          </p:cNvPr>
          <p:cNvSpPr/>
          <p:nvPr/>
        </p:nvSpPr>
        <p:spPr>
          <a:xfrm>
            <a:off x="775605" y="1705351"/>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Review</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pic>
        <p:nvPicPr>
          <p:cNvPr id="12" name="Picture 6" descr="strategic theme Icon 2394251">
            <a:extLst>
              <a:ext uri="{FF2B5EF4-FFF2-40B4-BE49-F238E27FC236}">
                <a16:creationId xmlns:a16="http://schemas.microsoft.com/office/drawing/2014/main" id="{F8A2B8FE-755E-6F46-9E80-DED411DC7C9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600" y="3711448"/>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EDE531C-5D24-E247-A64A-C0575D0178B6}"/>
              </a:ext>
            </a:extLst>
          </p:cNvPr>
          <p:cNvSpPr/>
          <p:nvPr/>
        </p:nvSpPr>
        <p:spPr>
          <a:xfrm>
            <a:off x="775605" y="4022077"/>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Strategy</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pic>
        <p:nvPicPr>
          <p:cNvPr id="3074" name="Picture 2" descr="process Icon 3655835">
            <a:extLst>
              <a:ext uri="{FF2B5EF4-FFF2-40B4-BE49-F238E27FC236}">
                <a16:creationId xmlns:a16="http://schemas.microsoft.com/office/drawing/2014/main" id="{51702911-44CC-A046-8EB6-ECD9C5AF99A9}"/>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600" y="2907323"/>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A32D85E-7710-0743-8555-1A9C32E7AC8C}"/>
              </a:ext>
            </a:extLst>
          </p:cNvPr>
          <p:cNvSpPr/>
          <p:nvPr/>
        </p:nvSpPr>
        <p:spPr>
          <a:xfrm>
            <a:off x="810303" y="3190763"/>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1100" dirty="0">
                <a:solidFill>
                  <a:schemeClr val="tx1">
                    <a:lumMod val="95000"/>
                    <a:lumOff val="5000"/>
                  </a:schemeClr>
                </a:solidFill>
                <a:latin typeface="+mj-lt"/>
              </a:rPr>
              <a:t>Processes</a:t>
            </a:r>
            <a:endParaRPr kumimoji="0" lang="en-US" sz="1100" i="0" u="none" strike="noStrike" kern="1200" cap="none" spc="0" normalizeH="0" baseline="0" noProof="0" dirty="0">
              <a:ln>
                <a:noFill/>
              </a:ln>
              <a:solidFill>
                <a:schemeClr val="tx1">
                  <a:lumMod val="95000"/>
                  <a:lumOff val="5000"/>
                </a:schemeClr>
              </a:solidFill>
              <a:effectLst/>
              <a:uLnTx/>
              <a:uFillTx/>
              <a:latin typeface="+mj-lt"/>
            </a:endParaRPr>
          </a:p>
        </p:txBody>
      </p:sp>
      <p:pic>
        <p:nvPicPr>
          <p:cNvPr id="3076" name="Picture 4" descr="innovation Icon 2802075">
            <a:extLst>
              <a:ext uri="{FF2B5EF4-FFF2-40B4-BE49-F238E27FC236}">
                <a16:creationId xmlns:a16="http://schemas.microsoft.com/office/drawing/2014/main" id="{EC761032-A1D1-A745-8EB9-83BACFED8A7A}"/>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600" y="4901542"/>
            <a:ext cx="435600" cy="435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176CB74-F672-DD4B-A7E3-21D4B1FD86D8}"/>
              </a:ext>
            </a:extLst>
          </p:cNvPr>
          <p:cNvSpPr/>
          <p:nvPr/>
        </p:nvSpPr>
        <p:spPr>
          <a:xfrm>
            <a:off x="775605" y="5218566"/>
            <a:ext cx="1318194" cy="441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kumimoji="0" lang="en-US" sz="1100" i="0" u="none" strike="noStrike" kern="1200" cap="none" spc="0" normalizeH="0" baseline="0" noProof="0" dirty="0">
                <a:ln>
                  <a:noFill/>
                </a:ln>
                <a:solidFill>
                  <a:schemeClr val="tx1">
                    <a:lumMod val="95000"/>
                    <a:lumOff val="5000"/>
                  </a:schemeClr>
                </a:solidFill>
                <a:effectLst/>
                <a:uLnTx/>
                <a:uFillTx/>
                <a:latin typeface="+mj-lt"/>
              </a:rPr>
              <a:t>Innovation</a:t>
            </a:r>
          </a:p>
        </p:txBody>
      </p:sp>
    </p:spTree>
    <p:extLst>
      <p:ext uri="{BB962C8B-B14F-4D97-AF65-F5344CB8AC3E}">
        <p14:creationId xmlns:p14="http://schemas.microsoft.com/office/powerpoint/2010/main" val="193860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id="{CF30B079-5649-6C4C-882A-8A92C2251168}"/>
              </a:ext>
            </a:extLst>
          </p:cNvPr>
          <p:cNvSpPr txBox="1">
            <a:spLocks noChangeArrowheads="1"/>
          </p:cNvSpPr>
          <p:nvPr/>
        </p:nvSpPr>
        <p:spPr bwMode="auto">
          <a:xfrm>
            <a:off x="1139687" y="1219201"/>
            <a:ext cx="9899374"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The Operations Function is all encompassing within an organisation and is important in both large and small organisations.  </a:t>
            </a:r>
          </a:p>
          <a:p>
            <a:pPr eaLnBrk="1" hangingPunct="1">
              <a:buFont typeface="Arial" panose="020B0604020202020204" pitchFamily="34" charset="0"/>
              <a:buChar char="•"/>
            </a:pPr>
            <a:endParaRPr lang="en-GB" altLang="en-US" sz="1600" dirty="0">
              <a:solidFill>
                <a:schemeClr val="tx1">
                  <a:lumMod val="95000"/>
                  <a:lumOff val="5000"/>
                </a:schemeClr>
              </a:solidFill>
              <a:latin typeface="Century Gothic" panose="020B0502020202020204" pitchFamily="34" charset="0"/>
              <a:cs typeface="Arial" panose="020B0604020202020204" pitchFamily="34" charset="0"/>
            </a:endParaRPr>
          </a:p>
          <a:p>
            <a:pPr eaLnBrk="1" hangingPunct="1">
              <a:buFont typeface="Arial" panose="020B0604020202020204" pitchFamily="34" charset="0"/>
              <a:buChar char="•"/>
            </a:pPr>
            <a:r>
              <a:rPr lang="en-GB" altLang="en-US" sz="1600" dirty="0">
                <a:solidFill>
                  <a:schemeClr val="tx1">
                    <a:lumMod val="95000"/>
                    <a:lumOff val="5000"/>
                  </a:schemeClr>
                </a:solidFill>
                <a:latin typeface="Century Gothic" panose="020B0502020202020204" pitchFamily="34" charset="0"/>
                <a:cs typeface="Arial" panose="020B0604020202020204" pitchFamily="34" charset="0"/>
              </a:rPr>
              <a:t>Understanding the broad scope, activity links and responsibilities is crucial for sound operations management.</a:t>
            </a:r>
          </a:p>
        </p:txBody>
      </p:sp>
      <p:sp>
        <p:nvSpPr>
          <p:cNvPr id="36867" name="TextBox 6">
            <a:extLst>
              <a:ext uri="{FF2B5EF4-FFF2-40B4-BE49-F238E27FC236}">
                <a16:creationId xmlns:a16="http://schemas.microsoft.com/office/drawing/2014/main" id="{58424C7A-6409-1548-8A3F-F99E885CAE87}"/>
              </a:ext>
            </a:extLst>
          </p:cNvPr>
          <p:cNvSpPr txBox="1">
            <a:spLocks noChangeArrowheads="1"/>
          </p:cNvSpPr>
          <p:nvPr/>
        </p:nvSpPr>
        <p:spPr bwMode="auto">
          <a:xfrm>
            <a:off x="1524000" y="6629401"/>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705F85-81B5-3E4F-8728-B049A2911843}" type="slidenum">
              <a:rPr lang="en-GB" altLang="en-US" sz="1400"/>
              <a:pPr eaLnBrk="1" hangingPunct="1"/>
              <a:t>9</a:t>
            </a:fld>
            <a:endParaRPr lang="en-GB" altLang="en-US" sz="1400"/>
          </a:p>
        </p:txBody>
      </p:sp>
      <p:graphicFrame>
        <p:nvGraphicFramePr>
          <p:cNvPr id="2" name="Diagram 1">
            <a:extLst>
              <a:ext uri="{FF2B5EF4-FFF2-40B4-BE49-F238E27FC236}">
                <a16:creationId xmlns:a16="http://schemas.microsoft.com/office/drawing/2014/main" id="{550B8C2F-A5A4-E04F-9873-31AEF9C5BF6C}"/>
              </a:ext>
            </a:extLst>
          </p:cNvPr>
          <p:cNvGraphicFramePr/>
          <p:nvPr>
            <p:extLst>
              <p:ext uri="{D42A27DB-BD31-4B8C-83A1-F6EECF244321}">
                <p14:modId xmlns:p14="http://schemas.microsoft.com/office/powerpoint/2010/main" val="2334584203"/>
              </p:ext>
            </p:extLst>
          </p:nvPr>
        </p:nvGraphicFramePr>
        <p:xfrm>
          <a:off x="2743200" y="2511425"/>
          <a:ext cx="64008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a:extLst>
              <a:ext uri="{FF2B5EF4-FFF2-40B4-BE49-F238E27FC236}">
                <a16:creationId xmlns:a16="http://schemas.microsoft.com/office/drawing/2014/main" id="{864E5192-DF5C-2145-94F2-388BD4EAB249}"/>
              </a:ext>
            </a:extLst>
          </p:cNvPr>
          <p:cNvSpPr>
            <a:spLocks noGrp="1" noChangeArrowheads="1"/>
          </p:cNvSpPr>
          <p:nvPr>
            <p:ph type="title"/>
          </p:nvPr>
        </p:nvSpPr>
        <p:spPr>
          <a:xfrm>
            <a:off x="2895600" y="0"/>
            <a:ext cx="7772400" cy="1066800"/>
          </a:xfrm>
        </p:spPr>
        <p:txBody>
          <a:bodyPr/>
          <a:lstStyle/>
          <a:p>
            <a:pPr eaLnBrk="1" hangingPunct="1"/>
            <a:br>
              <a:rPr lang="en-US" altLang="en-US" sz="3200" dirty="0">
                <a:solidFill>
                  <a:srgbClr val="C00000"/>
                </a:solidFill>
                <a:latin typeface="Microsoft JhengHei" panose="020B0604030504040204" pitchFamily="34" charset="-120"/>
                <a:ea typeface="Microsoft JhengHei" panose="020B0604030504040204" pitchFamily="34" charset="-120"/>
              </a:rPr>
            </a:br>
            <a:r>
              <a:rPr lang="en-US" altLang="en-US" sz="3200" dirty="0">
                <a:solidFill>
                  <a:srgbClr val="C00000"/>
                </a:solidFill>
                <a:latin typeface="Microsoft JhengHei" panose="020B0604030504040204" pitchFamily="34" charset="-120"/>
                <a:ea typeface="Microsoft JhengHei" panose="020B0604030504040204" pitchFamily="34" charset="-120"/>
              </a:rPr>
              <a:t>ABIS Approach to Operations</a:t>
            </a:r>
          </a:p>
        </p:txBody>
      </p:sp>
    </p:spTree>
    <p:extLst>
      <p:ext uri="{BB962C8B-B14F-4D97-AF65-F5344CB8AC3E}">
        <p14:creationId xmlns:p14="http://schemas.microsoft.com/office/powerpoint/2010/main" val="2993539822"/>
      </p:ext>
    </p:extLst>
  </p:cSld>
  <p:clrMapOvr>
    <a:masterClrMapping/>
  </p:clrMapOvr>
</p:sld>
</file>

<file path=ppt/theme/theme1.xml><?xml version="1.0" encoding="utf-8"?>
<a:theme xmlns:a="http://schemas.openxmlformats.org/drawingml/2006/main" name="Retrospect">
  <a:themeElements>
    <a:clrScheme name="Custom 3">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11892"/>
      </a:hlink>
      <a:folHlink>
        <a:srgbClr val="0432F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2073</Words>
  <Application>Microsoft Macintosh PowerPoint</Application>
  <PresentationFormat>Widescreen</PresentationFormat>
  <Paragraphs>280</Paragraphs>
  <Slides>21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Microsoft JhengHei</vt:lpstr>
      <vt:lpstr>Microsoft JhengHei UI</vt:lpstr>
      <vt:lpstr>Arial</vt:lpstr>
      <vt:lpstr>Calibri</vt:lpstr>
      <vt:lpstr>Calibri Light</vt:lpstr>
      <vt:lpstr>Century Gothic</vt:lpstr>
      <vt:lpstr>Open Sans</vt:lpstr>
      <vt:lpstr>Palatino</vt:lpstr>
      <vt:lpstr>Segoe UI</vt:lpstr>
      <vt:lpstr>Wingdings</vt:lpstr>
      <vt:lpstr>Retrospect</vt:lpstr>
      <vt:lpstr>PowerPoint Presentation</vt:lpstr>
      <vt:lpstr>What We Do….</vt:lpstr>
      <vt:lpstr>How We Do It….</vt:lpstr>
      <vt:lpstr>Strategy</vt:lpstr>
      <vt:lpstr>The Strategic Process</vt:lpstr>
      <vt:lpstr> ABIS Approach to Strategy</vt:lpstr>
      <vt:lpstr> The Operations Process</vt:lpstr>
      <vt:lpstr> ABIS Approach to Operations</vt:lpstr>
      <vt:lpstr> ABIS Approach to Operations</vt:lpstr>
      <vt:lpstr>BPO Services</vt:lpstr>
      <vt:lpstr>The BPO Process</vt:lpstr>
      <vt:lpstr>            BPO – HR &amp; Admin Services</vt:lpstr>
      <vt:lpstr>Training</vt:lpstr>
      <vt:lpstr>The Training Process</vt:lpstr>
      <vt:lpstr>PowerPoint Presentation</vt:lpstr>
      <vt:lpstr>ABIS Activities</vt:lpstr>
      <vt:lpstr>            Project Timeframes &amp; Investment</vt:lpstr>
      <vt:lpstr>ABIS Founder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McCourt</dc:creator>
  <cp:lastModifiedBy>Althea McCourt</cp:lastModifiedBy>
  <cp:revision>70</cp:revision>
  <cp:lastPrinted>2021-02-23T15:02:32Z</cp:lastPrinted>
  <dcterms:created xsi:type="dcterms:W3CDTF">2021-02-23T11:04:45Z</dcterms:created>
  <dcterms:modified xsi:type="dcterms:W3CDTF">2021-07-15T06:56:00Z</dcterms:modified>
</cp:coreProperties>
</file>